
<file path=[Content_Types].xml><?xml version="1.0" encoding="utf-8"?>
<Types xmlns="http://schemas.openxmlformats.org/package/2006/content-types">
  <Default Extension="png" ContentType="image/png"/>
  <Default Extension="bmp" ContentType="image/bmp"/>
  <Default Extension="pdf" ContentType="application/pdf"/>
  <Default Extension="rels" ContentType="application/vnd.openxmlformats-package.relationships+xml"/>
  <Default Extension="jpeg" ContentType="image/jpg"/>
  <Default Extension="mov" ContentType="application/movie"/>
  <Default Extension="xml" ContentType="application/xml"/>
  <Default Extension="gif" ContentType="image/gif"/>
  <Default Extension="tif" ContentType="image/tif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1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3" Type="http://schemas.openxmlformats.org/officeDocument/2006/relationships/commentAuthors" Target="commentAuthors.xml"/><Relationship Id="rId7" Type="http://schemas.openxmlformats.org/officeDocument/2006/relationships/notesMaster" Target="notesMasters/notesMaster1.xml"/><Relationship Id="rId12" Type="http://schemas.openxmlformats.org/officeDocument/2006/relationships/slide" Target="slides/slide5.xml"/><Relationship Id="rId17" Type="http://schemas.openxmlformats.org/officeDocument/2006/relationships/customXml" Target="../customXml/item3.xml"/><Relationship Id="rId2" Type="http://schemas.openxmlformats.org/officeDocument/2006/relationships/viewProps" Target="viewProps.xml"/><Relationship Id="rId16" Type="http://schemas.openxmlformats.org/officeDocument/2006/relationships/customXml" Target="../customXml/item2.xml"/><Relationship Id="rId1" Type="http://schemas.openxmlformats.org/officeDocument/2006/relationships/presProps" Target="presProps.xml"/><Relationship Id="rId6" Type="http://schemas.openxmlformats.org/officeDocument/2006/relationships/theme" Target="theme/theme1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15" Type="http://schemas.openxmlformats.org/officeDocument/2006/relationships/customXml" Target="../customXml/item1.xml"/><Relationship Id="rId10" Type="http://schemas.openxmlformats.org/officeDocument/2006/relationships/slide" Target="slides/slide3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Titeltext</a:t>
            </a:r>
          </a:p>
        </p:txBody>
      </p:sp>
      <p:sp>
        <p:nvSpPr>
          <p:cNvPr id="12" name="Textebene 1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21" name="Textebene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2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Titeltext</a:t>
            </a:r>
          </a:p>
        </p:txBody>
      </p:sp>
      <p:sp>
        <p:nvSpPr>
          <p:cNvPr id="30" name="Textebene 1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1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39" name="Textebene 1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0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48" name="Textebene 1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9" name="Textplatzhalter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el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58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el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Titeltext</a:t>
            </a:r>
          </a:p>
        </p:txBody>
      </p:sp>
      <p:sp>
        <p:nvSpPr>
          <p:cNvPr id="73" name="Textebene 1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4" name="Textplatzhalter 3"/>
          <p:cNvSpPr/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el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Titeltext</a:t>
            </a:r>
          </a:p>
        </p:txBody>
      </p:sp>
      <p:sp>
        <p:nvSpPr>
          <p:cNvPr id="83" name="Bildplatzhalter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Textebene 1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8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Titeltext</a:t>
            </a:r>
          </a:p>
        </p:txBody>
      </p:sp>
      <p:sp>
        <p:nvSpPr>
          <p:cNvPr id="3" name="Textebene 1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" name="Foliennummer"/>
          <p:cNvSpPr txBox="1"/>
          <p:nvPr>
            <p:ph type="sldNum" sz="quarter" idx="2"/>
          </p:nvPr>
        </p:nvSpPr>
        <p:spPr>
          <a:xfrm>
            <a:off x="11095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el 1"/>
          <p:cNvSpPr txBox="1"/>
          <p:nvPr>
            <p:ph type="ctrTitle"/>
          </p:nvPr>
        </p:nvSpPr>
        <p:spPr>
          <a:xfrm>
            <a:off x="1524000" y="1109629"/>
            <a:ext cx="9144000" cy="1961946"/>
          </a:xfrm>
          <a:prstGeom prst="rect">
            <a:avLst/>
          </a:prstGeom>
        </p:spPr>
        <p:txBody>
          <a:bodyPr/>
          <a:lstStyle/>
          <a:p>
            <a:pPr/>
            <a:r>
              <a:t>So let us plant an apple tree ...</a:t>
            </a:r>
          </a:p>
        </p:txBody>
      </p:sp>
      <p:pic>
        <p:nvPicPr>
          <p:cNvPr id="95" name="Grafik 4" descr="Grafik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0656" y="3786423"/>
            <a:ext cx="6870689" cy="2387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el 1"/>
          <p:cNvSpPr txBox="1"/>
          <p:nvPr>
            <p:ph type="title"/>
          </p:nvPr>
        </p:nvSpPr>
        <p:spPr>
          <a:xfrm>
            <a:off x="1100846" y="1208829"/>
            <a:ext cx="4580107" cy="444034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Living diversity - preserving diversity</a:t>
            </a:r>
          </a:p>
        </p:txBody>
      </p:sp>
      <p:pic>
        <p:nvPicPr>
          <p:cNvPr id="98" name="Grafik 4" descr="Grafik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rafik 2" descr="Grafik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05891" y="0"/>
            <a:ext cx="7980219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rafik 2" descr="Grafik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912" y="-1527244"/>
            <a:ext cx="12269822" cy="92023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rafik 2" descr="Grafik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rafik 2" descr="Grafik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753099"/>
            <a:ext cx="12192000" cy="91407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rafik 2" descr="Grafik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189962"/>
            <a:ext cx="12192000" cy="91407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FD555B204A9341A8D22D756BDB1A4D" ma:contentTypeVersion="13" ma:contentTypeDescription="Create a new document." ma:contentTypeScope="" ma:versionID="b775f1706cb2406ea32ce15ab9eb9e10">
  <xsd:schema xmlns:xsd="http://www.w3.org/2001/XMLSchema" xmlns:xs="http://www.w3.org/2001/XMLSchema" xmlns:p="http://schemas.microsoft.com/office/2006/metadata/properties" xmlns:ns2="8d6927f4-c973-4202-a55f-12d8001ea014" xmlns:ns3="e25f48ca-0323-4f04-8017-0e8f59a74e5d" targetNamespace="http://schemas.microsoft.com/office/2006/metadata/properties" ma:root="true" ma:fieldsID="88259f8efa7c628fe48524eb236e52c0" ns2:_="" ns3:_="">
    <xsd:import namespace="8d6927f4-c973-4202-a55f-12d8001ea014"/>
    <xsd:import namespace="e25f48ca-0323-4f04-8017-0e8f59a74e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6927f4-c973-4202-a55f-12d8001ea0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5f48ca-0323-4f04-8017-0e8f59a74e5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4DF1B47-DE50-486F-ADB0-18BC7D43B97A}"/>
</file>

<file path=customXml/itemProps2.xml><?xml version="1.0" encoding="utf-8"?>
<ds:datastoreItem xmlns:ds="http://schemas.openxmlformats.org/officeDocument/2006/customXml" ds:itemID="{00BEF468-B765-450C-84D0-8DD240789DF5}"/>
</file>

<file path=customXml/itemProps3.xml><?xml version="1.0" encoding="utf-8"?>
<ds:datastoreItem xmlns:ds="http://schemas.openxmlformats.org/officeDocument/2006/customXml" ds:itemID="{BAC32A14-DB1C-4110-81D6-146001B3C83E}"/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0x010100F2FD555B204A9341A8D22D756BDB1A4D</vt:lpwstr>
  </property>
</Properties>
</file>