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9"/>
  </p:notesMasterIdLst>
  <p:sldIdLst>
    <p:sldId id="256" r:id="rId6"/>
    <p:sldId id="266" r:id="rId7"/>
    <p:sldId id="537" r:id="rId8"/>
    <p:sldId id="908" r:id="rId9"/>
    <p:sldId id="273" r:id="rId10"/>
    <p:sldId id="911" r:id="rId11"/>
    <p:sldId id="910" r:id="rId12"/>
    <p:sldId id="912" r:id="rId13"/>
    <p:sldId id="909" r:id="rId14"/>
    <p:sldId id="916" r:id="rId15"/>
    <p:sldId id="915" r:id="rId16"/>
    <p:sldId id="913" r:id="rId17"/>
    <p:sldId id="917" r:id="rId18"/>
  </p:sldIdLst>
  <p:sldSz cx="12192000" cy="6858000"/>
  <p:notesSz cx="6797675" cy="9928225"/>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75" autoAdjust="0"/>
    <p:restoredTop sz="94660"/>
  </p:normalViewPr>
  <p:slideViewPr>
    <p:cSldViewPr snapToGrid="0">
      <p:cViewPr varScale="1">
        <p:scale>
          <a:sx n="86" d="100"/>
          <a:sy n="86" d="100"/>
        </p:scale>
        <p:origin x="677" y="7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D536F1-67A8-47A8-973C-A22A7845532F}" type="doc">
      <dgm:prSet loTypeId="urn:microsoft.com/office/officeart/2005/8/layout/cycle8" loCatId="cycle" qsTypeId="urn:microsoft.com/office/officeart/2005/8/quickstyle/simple1" qsCatId="simple" csTypeId="urn:microsoft.com/office/officeart/2005/8/colors/accent1_2" csCatId="accent1" phldr="1"/>
      <dgm:spPr/>
    </dgm:pt>
    <dgm:pt modelId="{18C2CB8A-D885-4938-922E-0BDF24A23B7B}">
      <dgm:prSet phldrT="[Text]"/>
      <dgm:spPr/>
      <dgm:t>
        <a:bodyPr/>
        <a:lstStyle/>
        <a:p>
          <a:r>
            <a:rPr lang="en-GB" noProof="0" dirty="0"/>
            <a:t>Preferential option for the poor</a:t>
          </a:r>
        </a:p>
      </dgm:t>
    </dgm:pt>
    <dgm:pt modelId="{AB0B1639-3E16-48F0-99E2-E8DD58A0388A}" type="parTrans" cxnId="{6BCFE25B-CAC1-4A60-926C-E05D759626C1}">
      <dgm:prSet/>
      <dgm:spPr/>
      <dgm:t>
        <a:bodyPr/>
        <a:lstStyle/>
        <a:p>
          <a:endParaRPr lang="it-IT"/>
        </a:p>
      </dgm:t>
    </dgm:pt>
    <dgm:pt modelId="{E5D193BE-E88B-42D1-ADD1-D39863C06A47}" type="sibTrans" cxnId="{6BCFE25B-CAC1-4A60-926C-E05D759626C1}">
      <dgm:prSet/>
      <dgm:spPr/>
      <dgm:t>
        <a:bodyPr/>
        <a:lstStyle/>
        <a:p>
          <a:endParaRPr lang="it-IT"/>
        </a:p>
      </dgm:t>
    </dgm:pt>
    <dgm:pt modelId="{6C3F0061-E8D5-42E3-9165-4190BEA1B282}">
      <dgm:prSet phldrT="[Text]"/>
      <dgm:spPr/>
      <dgm:t>
        <a:bodyPr/>
        <a:lstStyle/>
        <a:p>
          <a:r>
            <a:rPr lang="en-GB" noProof="0" dirty="0"/>
            <a:t>New universal solidarity  / universal fraternity</a:t>
          </a:r>
        </a:p>
      </dgm:t>
    </dgm:pt>
    <dgm:pt modelId="{E7C7D562-25E8-4A69-8892-BE32B7E48135}" type="parTrans" cxnId="{F1F02600-91F1-43F4-83ED-D0BB1A78C054}">
      <dgm:prSet/>
      <dgm:spPr/>
      <dgm:t>
        <a:bodyPr/>
        <a:lstStyle/>
        <a:p>
          <a:endParaRPr lang="it-IT"/>
        </a:p>
      </dgm:t>
    </dgm:pt>
    <dgm:pt modelId="{DB1D5779-71ED-4FB7-9988-56DEB1D8E174}" type="sibTrans" cxnId="{F1F02600-91F1-43F4-83ED-D0BB1A78C054}">
      <dgm:prSet/>
      <dgm:spPr/>
      <dgm:t>
        <a:bodyPr/>
        <a:lstStyle/>
        <a:p>
          <a:endParaRPr lang="it-IT"/>
        </a:p>
      </dgm:t>
    </dgm:pt>
    <dgm:pt modelId="{7862D49F-DD91-4E57-A685-D9FBDAD81DFA}">
      <dgm:prSet phldrT="[Text]"/>
      <dgm:spPr/>
      <dgm:t>
        <a:bodyPr/>
        <a:lstStyle/>
        <a:p>
          <a:r>
            <a:rPr lang="en-GB" noProof="0" dirty="0"/>
            <a:t>Care for our common home </a:t>
          </a:r>
        </a:p>
      </dgm:t>
    </dgm:pt>
    <dgm:pt modelId="{885920D3-902A-4121-A32D-23C60640B3F1}" type="parTrans" cxnId="{0FE1B210-1F10-4237-A59E-C62CAC713C93}">
      <dgm:prSet/>
      <dgm:spPr/>
      <dgm:t>
        <a:bodyPr/>
        <a:lstStyle/>
        <a:p>
          <a:endParaRPr lang="it-IT"/>
        </a:p>
      </dgm:t>
    </dgm:pt>
    <dgm:pt modelId="{1D11284A-2768-4629-B7C0-CC62E57F7F4B}" type="sibTrans" cxnId="{0FE1B210-1F10-4237-A59E-C62CAC713C93}">
      <dgm:prSet/>
      <dgm:spPr/>
      <dgm:t>
        <a:bodyPr/>
        <a:lstStyle/>
        <a:p>
          <a:endParaRPr lang="it-IT"/>
        </a:p>
      </dgm:t>
    </dgm:pt>
    <dgm:pt modelId="{63808D86-2A64-4E42-8611-D0D05DB67884}" type="pres">
      <dgm:prSet presAssocID="{EAD536F1-67A8-47A8-973C-A22A7845532F}" presName="compositeShape" presStyleCnt="0">
        <dgm:presLayoutVars>
          <dgm:chMax val="7"/>
          <dgm:dir/>
          <dgm:resizeHandles val="exact"/>
        </dgm:presLayoutVars>
      </dgm:prSet>
      <dgm:spPr/>
    </dgm:pt>
    <dgm:pt modelId="{06231875-FE18-405F-A024-5563D01004E3}" type="pres">
      <dgm:prSet presAssocID="{EAD536F1-67A8-47A8-973C-A22A7845532F}" presName="wedge1" presStyleLbl="node1" presStyleIdx="0" presStyleCnt="3"/>
      <dgm:spPr/>
    </dgm:pt>
    <dgm:pt modelId="{8CF82F05-C48D-4617-9D82-56E340A2C1B0}" type="pres">
      <dgm:prSet presAssocID="{EAD536F1-67A8-47A8-973C-A22A7845532F}" presName="dummy1a" presStyleCnt="0"/>
      <dgm:spPr/>
    </dgm:pt>
    <dgm:pt modelId="{FD0D737B-D069-4144-8CA7-A2076FA02CB7}" type="pres">
      <dgm:prSet presAssocID="{EAD536F1-67A8-47A8-973C-A22A7845532F}" presName="dummy1b" presStyleCnt="0"/>
      <dgm:spPr/>
    </dgm:pt>
    <dgm:pt modelId="{F9D7D521-F10E-4059-8AF1-503FCAD6E7EC}" type="pres">
      <dgm:prSet presAssocID="{EAD536F1-67A8-47A8-973C-A22A7845532F}" presName="wedge1Tx" presStyleLbl="node1" presStyleIdx="0" presStyleCnt="3">
        <dgm:presLayoutVars>
          <dgm:chMax val="0"/>
          <dgm:chPref val="0"/>
          <dgm:bulletEnabled val="1"/>
        </dgm:presLayoutVars>
      </dgm:prSet>
      <dgm:spPr/>
    </dgm:pt>
    <dgm:pt modelId="{2AE09C37-34E8-4F58-B46C-8FB1B3E58FB9}" type="pres">
      <dgm:prSet presAssocID="{EAD536F1-67A8-47A8-973C-A22A7845532F}" presName="wedge2" presStyleLbl="node1" presStyleIdx="1" presStyleCnt="3" custScaleX="111848" custScaleY="112851"/>
      <dgm:spPr/>
    </dgm:pt>
    <dgm:pt modelId="{BF771BF8-4473-4CDE-8714-7735FAB4B18F}" type="pres">
      <dgm:prSet presAssocID="{EAD536F1-67A8-47A8-973C-A22A7845532F}" presName="dummy2a" presStyleCnt="0"/>
      <dgm:spPr/>
    </dgm:pt>
    <dgm:pt modelId="{5947B549-BB70-44B1-A297-2C619B5C7380}" type="pres">
      <dgm:prSet presAssocID="{EAD536F1-67A8-47A8-973C-A22A7845532F}" presName="dummy2b" presStyleCnt="0"/>
      <dgm:spPr/>
    </dgm:pt>
    <dgm:pt modelId="{A6636917-605B-4FA8-A4D1-7FC7D2A278C5}" type="pres">
      <dgm:prSet presAssocID="{EAD536F1-67A8-47A8-973C-A22A7845532F}" presName="wedge2Tx" presStyleLbl="node1" presStyleIdx="1" presStyleCnt="3">
        <dgm:presLayoutVars>
          <dgm:chMax val="0"/>
          <dgm:chPref val="0"/>
          <dgm:bulletEnabled val="1"/>
        </dgm:presLayoutVars>
      </dgm:prSet>
      <dgm:spPr/>
    </dgm:pt>
    <dgm:pt modelId="{8FAB210D-6EA5-4A83-889D-D9B6D29A7D23}" type="pres">
      <dgm:prSet presAssocID="{EAD536F1-67A8-47A8-973C-A22A7845532F}" presName="wedge3" presStyleLbl="node1" presStyleIdx="2" presStyleCnt="3"/>
      <dgm:spPr/>
    </dgm:pt>
    <dgm:pt modelId="{7F811333-BA1A-4AA6-9890-82634F169E84}" type="pres">
      <dgm:prSet presAssocID="{EAD536F1-67A8-47A8-973C-A22A7845532F}" presName="dummy3a" presStyleCnt="0"/>
      <dgm:spPr/>
    </dgm:pt>
    <dgm:pt modelId="{2D9126CC-3015-462B-8CF3-AF52486ADA1C}" type="pres">
      <dgm:prSet presAssocID="{EAD536F1-67A8-47A8-973C-A22A7845532F}" presName="dummy3b" presStyleCnt="0"/>
      <dgm:spPr/>
    </dgm:pt>
    <dgm:pt modelId="{D0FFD1C6-A512-4E9E-A8CD-30BABA258C50}" type="pres">
      <dgm:prSet presAssocID="{EAD536F1-67A8-47A8-973C-A22A7845532F}" presName="wedge3Tx" presStyleLbl="node1" presStyleIdx="2" presStyleCnt="3">
        <dgm:presLayoutVars>
          <dgm:chMax val="0"/>
          <dgm:chPref val="0"/>
          <dgm:bulletEnabled val="1"/>
        </dgm:presLayoutVars>
      </dgm:prSet>
      <dgm:spPr/>
    </dgm:pt>
    <dgm:pt modelId="{232A6A27-6F69-4D92-95BA-1E47742A8000}" type="pres">
      <dgm:prSet presAssocID="{E5D193BE-E88B-42D1-ADD1-D39863C06A47}" presName="arrowWedge1" presStyleLbl="fgSibTrans2D1" presStyleIdx="0" presStyleCnt="3"/>
      <dgm:spPr/>
    </dgm:pt>
    <dgm:pt modelId="{FECC1065-C5DE-4ED0-9E09-5C73E8218D66}" type="pres">
      <dgm:prSet presAssocID="{DB1D5779-71ED-4FB7-9988-56DEB1D8E174}" presName="arrowWedge2" presStyleLbl="fgSibTrans2D1" presStyleIdx="1" presStyleCnt="3"/>
      <dgm:spPr/>
    </dgm:pt>
    <dgm:pt modelId="{D553736B-1A47-4592-86BC-0FC5D792E1A3}" type="pres">
      <dgm:prSet presAssocID="{1D11284A-2768-4629-B7C0-CC62E57F7F4B}" presName="arrowWedge3" presStyleLbl="fgSibTrans2D1" presStyleIdx="2" presStyleCnt="3"/>
      <dgm:spPr/>
    </dgm:pt>
  </dgm:ptLst>
  <dgm:cxnLst>
    <dgm:cxn modelId="{F1F02600-91F1-43F4-83ED-D0BB1A78C054}" srcId="{EAD536F1-67A8-47A8-973C-A22A7845532F}" destId="{6C3F0061-E8D5-42E3-9165-4190BEA1B282}" srcOrd="1" destOrd="0" parTransId="{E7C7D562-25E8-4A69-8892-BE32B7E48135}" sibTransId="{DB1D5779-71ED-4FB7-9988-56DEB1D8E174}"/>
    <dgm:cxn modelId="{0FE1B210-1F10-4237-A59E-C62CAC713C93}" srcId="{EAD536F1-67A8-47A8-973C-A22A7845532F}" destId="{7862D49F-DD91-4E57-A685-D9FBDAD81DFA}" srcOrd="2" destOrd="0" parTransId="{885920D3-902A-4121-A32D-23C60640B3F1}" sibTransId="{1D11284A-2768-4629-B7C0-CC62E57F7F4B}"/>
    <dgm:cxn modelId="{69299421-48D6-4E04-8C30-CC8B09928443}" type="presOf" srcId="{7862D49F-DD91-4E57-A685-D9FBDAD81DFA}" destId="{8FAB210D-6EA5-4A83-889D-D9B6D29A7D23}" srcOrd="0" destOrd="0" presId="urn:microsoft.com/office/officeart/2005/8/layout/cycle8"/>
    <dgm:cxn modelId="{6BCFE25B-CAC1-4A60-926C-E05D759626C1}" srcId="{EAD536F1-67A8-47A8-973C-A22A7845532F}" destId="{18C2CB8A-D885-4938-922E-0BDF24A23B7B}" srcOrd="0" destOrd="0" parTransId="{AB0B1639-3E16-48F0-99E2-E8DD58A0388A}" sibTransId="{E5D193BE-E88B-42D1-ADD1-D39863C06A47}"/>
    <dgm:cxn modelId="{15CDF46F-2EC7-4644-864F-B274477EDAF4}" type="presOf" srcId="{18C2CB8A-D885-4938-922E-0BDF24A23B7B}" destId="{06231875-FE18-405F-A024-5563D01004E3}" srcOrd="0" destOrd="0" presId="urn:microsoft.com/office/officeart/2005/8/layout/cycle8"/>
    <dgm:cxn modelId="{DA2D9794-7551-4A39-96BD-092A7C981074}" type="presOf" srcId="{6C3F0061-E8D5-42E3-9165-4190BEA1B282}" destId="{2AE09C37-34E8-4F58-B46C-8FB1B3E58FB9}" srcOrd="0" destOrd="0" presId="urn:microsoft.com/office/officeart/2005/8/layout/cycle8"/>
    <dgm:cxn modelId="{DB090CDE-5E57-449B-9975-531E3B77C366}" type="presOf" srcId="{18C2CB8A-D885-4938-922E-0BDF24A23B7B}" destId="{F9D7D521-F10E-4059-8AF1-503FCAD6E7EC}" srcOrd="1" destOrd="0" presId="urn:microsoft.com/office/officeart/2005/8/layout/cycle8"/>
    <dgm:cxn modelId="{62ED20E8-F046-4FCF-AABC-A201D594F246}" type="presOf" srcId="{6C3F0061-E8D5-42E3-9165-4190BEA1B282}" destId="{A6636917-605B-4FA8-A4D1-7FC7D2A278C5}" srcOrd="1" destOrd="0" presId="urn:microsoft.com/office/officeart/2005/8/layout/cycle8"/>
    <dgm:cxn modelId="{4CA60EEB-6E46-4A93-B7B9-D67EBB83605F}" type="presOf" srcId="{EAD536F1-67A8-47A8-973C-A22A7845532F}" destId="{63808D86-2A64-4E42-8611-D0D05DB67884}" srcOrd="0" destOrd="0" presId="urn:microsoft.com/office/officeart/2005/8/layout/cycle8"/>
    <dgm:cxn modelId="{E3EA69FE-F95D-4FC7-B7F2-7360B31FBA41}" type="presOf" srcId="{7862D49F-DD91-4E57-A685-D9FBDAD81DFA}" destId="{D0FFD1C6-A512-4E9E-A8CD-30BABA258C50}" srcOrd="1" destOrd="0" presId="urn:microsoft.com/office/officeart/2005/8/layout/cycle8"/>
    <dgm:cxn modelId="{F2CB810E-0846-4B76-8F41-6318D2047D12}" type="presParOf" srcId="{63808D86-2A64-4E42-8611-D0D05DB67884}" destId="{06231875-FE18-405F-A024-5563D01004E3}" srcOrd="0" destOrd="0" presId="urn:microsoft.com/office/officeart/2005/8/layout/cycle8"/>
    <dgm:cxn modelId="{65461648-3BCE-46E3-8DD3-4682D75C6353}" type="presParOf" srcId="{63808D86-2A64-4E42-8611-D0D05DB67884}" destId="{8CF82F05-C48D-4617-9D82-56E340A2C1B0}" srcOrd="1" destOrd="0" presId="urn:microsoft.com/office/officeart/2005/8/layout/cycle8"/>
    <dgm:cxn modelId="{08C05806-1915-4023-A05F-B7DA82528300}" type="presParOf" srcId="{63808D86-2A64-4E42-8611-D0D05DB67884}" destId="{FD0D737B-D069-4144-8CA7-A2076FA02CB7}" srcOrd="2" destOrd="0" presId="urn:microsoft.com/office/officeart/2005/8/layout/cycle8"/>
    <dgm:cxn modelId="{4CE6947A-B356-4CA6-8B43-C25537E3CF94}" type="presParOf" srcId="{63808D86-2A64-4E42-8611-D0D05DB67884}" destId="{F9D7D521-F10E-4059-8AF1-503FCAD6E7EC}" srcOrd="3" destOrd="0" presId="urn:microsoft.com/office/officeart/2005/8/layout/cycle8"/>
    <dgm:cxn modelId="{4BCFFBB3-F39D-4F8C-B694-A9579504933B}" type="presParOf" srcId="{63808D86-2A64-4E42-8611-D0D05DB67884}" destId="{2AE09C37-34E8-4F58-B46C-8FB1B3E58FB9}" srcOrd="4" destOrd="0" presId="urn:microsoft.com/office/officeart/2005/8/layout/cycle8"/>
    <dgm:cxn modelId="{ADF24FB9-D52E-446D-992E-B84EFC2D3797}" type="presParOf" srcId="{63808D86-2A64-4E42-8611-D0D05DB67884}" destId="{BF771BF8-4473-4CDE-8714-7735FAB4B18F}" srcOrd="5" destOrd="0" presId="urn:microsoft.com/office/officeart/2005/8/layout/cycle8"/>
    <dgm:cxn modelId="{D88D73C8-6A89-48B0-BAE5-79D16BC04C6C}" type="presParOf" srcId="{63808D86-2A64-4E42-8611-D0D05DB67884}" destId="{5947B549-BB70-44B1-A297-2C619B5C7380}" srcOrd="6" destOrd="0" presId="urn:microsoft.com/office/officeart/2005/8/layout/cycle8"/>
    <dgm:cxn modelId="{AF5A79E3-502D-457D-AFE9-A827ECA9372C}" type="presParOf" srcId="{63808D86-2A64-4E42-8611-D0D05DB67884}" destId="{A6636917-605B-4FA8-A4D1-7FC7D2A278C5}" srcOrd="7" destOrd="0" presId="urn:microsoft.com/office/officeart/2005/8/layout/cycle8"/>
    <dgm:cxn modelId="{D7BDFE4F-BAA7-4678-A716-750217113455}" type="presParOf" srcId="{63808D86-2A64-4E42-8611-D0D05DB67884}" destId="{8FAB210D-6EA5-4A83-889D-D9B6D29A7D23}" srcOrd="8" destOrd="0" presId="urn:microsoft.com/office/officeart/2005/8/layout/cycle8"/>
    <dgm:cxn modelId="{51811C5B-40A3-4FBB-B489-821C9A3AC770}" type="presParOf" srcId="{63808D86-2A64-4E42-8611-D0D05DB67884}" destId="{7F811333-BA1A-4AA6-9890-82634F169E84}" srcOrd="9" destOrd="0" presId="urn:microsoft.com/office/officeart/2005/8/layout/cycle8"/>
    <dgm:cxn modelId="{1DD9E668-3DA6-4373-BAAD-6088A1CEDA3F}" type="presParOf" srcId="{63808D86-2A64-4E42-8611-D0D05DB67884}" destId="{2D9126CC-3015-462B-8CF3-AF52486ADA1C}" srcOrd="10" destOrd="0" presId="urn:microsoft.com/office/officeart/2005/8/layout/cycle8"/>
    <dgm:cxn modelId="{9B194276-06FE-4C9F-AB75-2ADC887D20C7}" type="presParOf" srcId="{63808D86-2A64-4E42-8611-D0D05DB67884}" destId="{D0FFD1C6-A512-4E9E-A8CD-30BABA258C50}" srcOrd="11" destOrd="0" presId="urn:microsoft.com/office/officeart/2005/8/layout/cycle8"/>
    <dgm:cxn modelId="{0D645EB8-9925-42E6-B8AC-479F5E77B152}" type="presParOf" srcId="{63808D86-2A64-4E42-8611-D0D05DB67884}" destId="{232A6A27-6F69-4D92-95BA-1E47742A8000}" srcOrd="12" destOrd="0" presId="urn:microsoft.com/office/officeart/2005/8/layout/cycle8"/>
    <dgm:cxn modelId="{59D2BE26-D3A8-42EB-B173-3814808C347E}" type="presParOf" srcId="{63808D86-2A64-4E42-8611-D0D05DB67884}" destId="{FECC1065-C5DE-4ED0-9E09-5C73E8218D66}" srcOrd="13" destOrd="0" presId="urn:microsoft.com/office/officeart/2005/8/layout/cycle8"/>
    <dgm:cxn modelId="{C57F3717-82B8-4741-A12F-C4DB7325DA37}" type="presParOf" srcId="{63808D86-2A64-4E42-8611-D0D05DB67884}" destId="{D553736B-1A47-4592-86BC-0FC5D792E1A3}" srcOrd="14" destOrd="0" presId="urn:microsoft.com/office/officeart/2005/8/layout/cycle8"/>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31875-FE18-405F-A024-5563D01004E3}">
      <dsp:nvSpPr>
        <dsp:cNvPr id="0" name=""/>
        <dsp:cNvSpPr/>
      </dsp:nvSpPr>
      <dsp:spPr>
        <a:xfrm>
          <a:off x="507699" y="127332"/>
          <a:ext cx="2139189" cy="2139189"/>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noProof="0" dirty="0"/>
            <a:t>Preferential option for the poor</a:t>
          </a:r>
        </a:p>
      </dsp:txBody>
      <dsp:txXfrm>
        <a:off x="1635103" y="580637"/>
        <a:ext cx="763996" cy="636663"/>
      </dsp:txXfrm>
    </dsp:sp>
    <dsp:sp modelId="{2AE09C37-34E8-4F58-B46C-8FB1B3E58FB9}">
      <dsp:nvSpPr>
        <dsp:cNvPr id="0" name=""/>
        <dsp:cNvSpPr/>
      </dsp:nvSpPr>
      <dsp:spPr>
        <a:xfrm>
          <a:off x="336917" y="66278"/>
          <a:ext cx="2392640" cy="2414096"/>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noProof="0" dirty="0"/>
            <a:t>New universal solidarity  / universal fraternity</a:t>
          </a:r>
        </a:p>
      </dsp:txBody>
      <dsp:txXfrm>
        <a:off x="906593" y="1632567"/>
        <a:ext cx="1281771" cy="632263"/>
      </dsp:txXfrm>
    </dsp:sp>
    <dsp:sp modelId="{8FAB210D-6EA5-4A83-889D-D9B6D29A7D23}">
      <dsp:nvSpPr>
        <dsp:cNvPr id="0" name=""/>
        <dsp:cNvSpPr/>
      </dsp:nvSpPr>
      <dsp:spPr>
        <a:xfrm>
          <a:off x="419585" y="127332"/>
          <a:ext cx="2139189" cy="2139189"/>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noProof="0" dirty="0"/>
            <a:t>Care for our common home </a:t>
          </a:r>
        </a:p>
      </dsp:txBody>
      <dsp:txXfrm>
        <a:off x="667375" y="580637"/>
        <a:ext cx="763996" cy="636663"/>
      </dsp:txXfrm>
    </dsp:sp>
    <dsp:sp modelId="{232A6A27-6F69-4D92-95BA-1E47742A8000}">
      <dsp:nvSpPr>
        <dsp:cNvPr id="0" name=""/>
        <dsp:cNvSpPr/>
      </dsp:nvSpPr>
      <dsp:spPr>
        <a:xfrm>
          <a:off x="375450" y="-5093"/>
          <a:ext cx="2404041" cy="2404041"/>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CC1065-C5DE-4ED0-9E09-5C73E8218D66}">
      <dsp:nvSpPr>
        <dsp:cNvPr id="0" name=""/>
        <dsp:cNvSpPr/>
      </dsp:nvSpPr>
      <dsp:spPr>
        <a:xfrm>
          <a:off x="329084" y="68857"/>
          <a:ext cx="2404041" cy="240404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53736B-1A47-4592-86BC-0FC5D792E1A3}">
      <dsp:nvSpPr>
        <dsp:cNvPr id="0" name=""/>
        <dsp:cNvSpPr/>
      </dsp:nvSpPr>
      <dsp:spPr>
        <a:xfrm>
          <a:off x="286983" y="-5093"/>
          <a:ext cx="2404041" cy="2404041"/>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8762824E-D696-4DA6-B8FB-2C1BF05A1355}" type="datetimeFigureOut">
              <a:rPr lang="it-IT" smtClean="0"/>
              <a:t>28/05/2021</a:t>
            </a:fld>
            <a:endParaRPr lang="it-IT"/>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435F2E65-F10A-4F50-BB10-86BFCE98A7F8}" type="slidenum">
              <a:rPr lang="it-IT" smtClean="0"/>
              <a:t>‹#›</a:t>
            </a:fld>
            <a:endParaRPr lang="it-IT"/>
          </a:p>
        </p:txBody>
      </p:sp>
    </p:spTree>
    <p:extLst>
      <p:ext uri="{BB962C8B-B14F-4D97-AF65-F5344CB8AC3E}">
        <p14:creationId xmlns:p14="http://schemas.microsoft.com/office/powerpoint/2010/main" val="393039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E7D06E-36C9-1242-94A4-31231D0A23BC}" type="slidenum">
              <a:rPr lang="en-GB" smtClean="0"/>
              <a:t>3</a:t>
            </a:fld>
            <a:endParaRPr lang="en-GB"/>
          </a:p>
        </p:txBody>
      </p:sp>
    </p:spTree>
    <p:extLst>
      <p:ext uri="{BB962C8B-B14F-4D97-AF65-F5344CB8AC3E}">
        <p14:creationId xmlns:p14="http://schemas.microsoft.com/office/powerpoint/2010/main" val="595710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C34E7F-9CEB-8144-8DD4-334C3B9F46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293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4ACF2-B7FD-4FC6-A39A-C0EEEE57F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DCEC5D36-43E3-41C8-AC82-BF5C44CD06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337F154D-3A9C-404E-BF46-590EEBB752A3}"/>
              </a:ext>
            </a:extLst>
          </p:cNvPr>
          <p:cNvSpPr>
            <a:spLocks noGrp="1"/>
          </p:cNvSpPr>
          <p:nvPr>
            <p:ph type="dt" sz="half" idx="10"/>
          </p:nvPr>
        </p:nvSpPr>
        <p:spPr/>
        <p:txBody>
          <a:bodyPr/>
          <a:lstStyle/>
          <a:p>
            <a:fld id="{35B1AE85-4F65-4786-9D1D-0FDD46740F41}" type="datetimeFigureOut">
              <a:rPr lang="it-IT" smtClean="0"/>
              <a:t>28/05/2021</a:t>
            </a:fld>
            <a:endParaRPr lang="it-IT"/>
          </a:p>
        </p:txBody>
      </p:sp>
      <p:sp>
        <p:nvSpPr>
          <p:cNvPr id="5" name="Footer Placeholder 4">
            <a:extLst>
              <a:ext uri="{FF2B5EF4-FFF2-40B4-BE49-F238E27FC236}">
                <a16:creationId xmlns:a16="http://schemas.microsoft.com/office/drawing/2014/main" id="{16AA6FCA-0195-4B2B-8F6C-E6D7F88C82F4}"/>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6F3D733-2E43-42A9-94B1-8D5AE063178C}"/>
              </a:ext>
            </a:extLst>
          </p:cNvPr>
          <p:cNvSpPr>
            <a:spLocks noGrp="1"/>
          </p:cNvSpPr>
          <p:nvPr>
            <p:ph type="sldNum" sz="quarter" idx="12"/>
          </p:nvPr>
        </p:nvSpPr>
        <p:spPr/>
        <p:txBody>
          <a:bodyPr/>
          <a:lstStyle/>
          <a:p>
            <a:fld id="{68072C30-1C33-4A88-A7F5-9D7FA6E1E53C}" type="slidenum">
              <a:rPr lang="it-IT" smtClean="0"/>
              <a:t>‹#›</a:t>
            </a:fld>
            <a:endParaRPr lang="it-IT"/>
          </a:p>
        </p:txBody>
      </p:sp>
    </p:spTree>
    <p:extLst>
      <p:ext uri="{BB962C8B-B14F-4D97-AF65-F5344CB8AC3E}">
        <p14:creationId xmlns:p14="http://schemas.microsoft.com/office/powerpoint/2010/main" val="689034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E4D76-81EA-4BAD-93E5-6DEAEE51DD74}"/>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6434F10F-C123-474E-AB8B-9F0C212EE4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93E6AAB9-3A2D-4249-878F-F05813412EC4}"/>
              </a:ext>
            </a:extLst>
          </p:cNvPr>
          <p:cNvSpPr>
            <a:spLocks noGrp="1"/>
          </p:cNvSpPr>
          <p:nvPr>
            <p:ph type="dt" sz="half" idx="10"/>
          </p:nvPr>
        </p:nvSpPr>
        <p:spPr/>
        <p:txBody>
          <a:bodyPr/>
          <a:lstStyle/>
          <a:p>
            <a:fld id="{35B1AE85-4F65-4786-9D1D-0FDD46740F41}" type="datetimeFigureOut">
              <a:rPr lang="it-IT" smtClean="0"/>
              <a:t>28/05/2021</a:t>
            </a:fld>
            <a:endParaRPr lang="it-IT"/>
          </a:p>
        </p:txBody>
      </p:sp>
      <p:sp>
        <p:nvSpPr>
          <p:cNvPr id="5" name="Footer Placeholder 4">
            <a:extLst>
              <a:ext uri="{FF2B5EF4-FFF2-40B4-BE49-F238E27FC236}">
                <a16:creationId xmlns:a16="http://schemas.microsoft.com/office/drawing/2014/main" id="{04E73149-8A84-4653-9DBD-38A445E2DEE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FC1E1F0-275F-4942-A1F5-EDEFD6476B8C}"/>
              </a:ext>
            </a:extLst>
          </p:cNvPr>
          <p:cNvSpPr>
            <a:spLocks noGrp="1"/>
          </p:cNvSpPr>
          <p:nvPr>
            <p:ph type="sldNum" sz="quarter" idx="12"/>
          </p:nvPr>
        </p:nvSpPr>
        <p:spPr/>
        <p:txBody>
          <a:bodyPr/>
          <a:lstStyle/>
          <a:p>
            <a:fld id="{68072C30-1C33-4A88-A7F5-9D7FA6E1E53C}" type="slidenum">
              <a:rPr lang="it-IT" smtClean="0"/>
              <a:t>‹#›</a:t>
            </a:fld>
            <a:endParaRPr lang="it-IT"/>
          </a:p>
        </p:txBody>
      </p:sp>
    </p:spTree>
    <p:extLst>
      <p:ext uri="{BB962C8B-B14F-4D97-AF65-F5344CB8AC3E}">
        <p14:creationId xmlns:p14="http://schemas.microsoft.com/office/powerpoint/2010/main" val="173232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4392C2-1BE6-4B9F-9948-05D829B5C6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8B85970E-4DA7-4225-99F9-B42F0D0AB0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22DC3F2E-B849-43A9-B717-488C6DF59F6C}"/>
              </a:ext>
            </a:extLst>
          </p:cNvPr>
          <p:cNvSpPr>
            <a:spLocks noGrp="1"/>
          </p:cNvSpPr>
          <p:nvPr>
            <p:ph type="dt" sz="half" idx="10"/>
          </p:nvPr>
        </p:nvSpPr>
        <p:spPr/>
        <p:txBody>
          <a:bodyPr/>
          <a:lstStyle/>
          <a:p>
            <a:fld id="{35B1AE85-4F65-4786-9D1D-0FDD46740F41}" type="datetimeFigureOut">
              <a:rPr lang="it-IT" smtClean="0"/>
              <a:t>28/05/2021</a:t>
            </a:fld>
            <a:endParaRPr lang="it-IT"/>
          </a:p>
        </p:txBody>
      </p:sp>
      <p:sp>
        <p:nvSpPr>
          <p:cNvPr id="5" name="Footer Placeholder 4">
            <a:extLst>
              <a:ext uri="{FF2B5EF4-FFF2-40B4-BE49-F238E27FC236}">
                <a16:creationId xmlns:a16="http://schemas.microsoft.com/office/drawing/2014/main" id="{33E59030-A8D0-41D4-9CF6-F6F554BE0E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D3A5E35E-B695-4C03-9836-D12F9E427320}"/>
              </a:ext>
            </a:extLst>
          </p:cNvPr>
          <p:cNvSpPr>
            <a:spLocks noGrp="1"/>
          </p:cNvSpPr>
          <p:nvPr>
            <p:ph type="sldNum" sz="quarter" idx="12"/>
          </p:nvPr>
        </p:nvSpPr>
        <p:spPr/>
        <p:txBody>
          <a:bodyPr/>
          <a:lstStyle/>
          <a:p>
            <a:fld id="{68072C30-1C33-4A88-A7F5-9D7FA6E1E53C}" type="slidenum">
              <a:rPr lang="it-IT" smtClean="0"/>
              <a:t>‹#›</a:t>
            </a:fld>
            <a:endParaRPr lang="it-IT"/>
          </a:p>
        </p:txBody>
      </p:sp>
    </p:spTree>
    <p:extLst>
      <p:ext uri="{BB962C8B-B14F-4D97-AF65-F5344CB8AC3E}">
        <p14:creationId xmlns:p14="http://schemas.microsoft.com/office/powerpoint/2010/main" val="1609538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609600" y="1535112"/>
            <a:ext cx="5386917"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egnaposto testo 4"/>
          <p:cNvSpPr>
            <a:spLocks noGrp="1"/>
          </p:cNvSpPr>
          <p:nvPr>
            <p:ph type="body" sz="quarter" idx="13"/>
          </p:nvPr>
        </p:nvSpPr>
        <p:spPr>
          <a:xfrm>
            <a:off x="6193368" y="1535112"/>
            <a:ext cx="5389033" cy="63976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851016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9116C-F2C0-5240-83DD-A221EBDA1F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FD852D0-63D6-8241-ABB3-11540DB631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44D13A09-B5E5-424C-BDDF-BB0A7667FD79}"/>
              </a:ext>
            </a:extLst>
          </p:cNvPr>
          <p:cNvSpPr>
            <a:spLocks noGrp="1"/>
          </p:cNvSpPr>
          <p:nvPr>
            <p:ph type="dt" sz="half" idx="10"/>
          </p:nvPr>
        </p:nvSpPr>
        <p:spPr/>
        <p:txBody>
          <a:bodyPr/>
          <a:lstStyle/>
          <a:p>
            <a:fld id="{DBAF05F7-0D20-D648-A123-B3673FBA428F}" type="datetimeFigureOut">
              <a:rPr lang="en-GB" smtClean="0"/>
              <a:t>28/05/2021</a:t>
            </a:fld>
            <a:endParaRPr lang="en-GB"/>
          </a:p>
        </p:txBody>
      </p:sp>
      <p:sp>
        <p:nvSpPr>
          <p:cNvPr id="5" name="Footer Placeholder 4">
            <a:extLst>
              <a:ext uri="{FF2B5EF4-FFF2-40B4-BE49-F238E27FC236}">
                <a16:creationId xmlns:a16="http://schemas.microsoft.com/office/drawing/2014/main" id="{5C608BE9-FFD6-514E-A8D3-EC66009A35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C62382-2DFC-BE44-8FB0-5BDBEEFAC5E6}"/>
              </a:ext>
            </a:extLst>
          </p:cNvPr>
          <p:cNvSpPr>
            <a:spLocks noGrp="1"/>
          </p:cNvSpPr>
          <p:nvPr>
            <p:ph type="sldNum" sz="quarter" idx="12"/>
          </p:nvPr>
        </p:nvSpPr>
        <p:spPr/>
        <p:txBody>
          <a:bodyPr/>
          <a:lstStyle/>
          <a:p>
            <a:fld id="{7FE87186-2C4C-C44E-ADC9-50F611A4B118}" type="slidenum">
              <a:rPr lang="en-GB" smtClean="0"/>
              <a:t>‹#›</a:t>
            </a:fld>
            <a:endParaRPr lang="en-GB"/>
          </a:p>
        </p:txBody>
      </p:sp>
    </p:spTree>
    <p:extLst>
      <p:ext uri="{BB962C8B-B14F-4D97-AF65-F5344CB8AC3E}">
        <p14:creationId xmlns:p14="http://schemas.microsoft.com/office/powerpoint/2010/main" val="775388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6D831-6BFB-FE4E-B61C-64B26FF4FAA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3E54883-8151-9240-A0EE-2C6CC192D3C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1068544-3F20-B446-A21A-5488532FB5C0}"/>
              </a:ext>
            </a:extLst>
          </p:cNvPr>
          <p:cNvSpPr>
            <a:spLocks noGrp="1"/>
          </p:cNvSpPr>
          <p:nvPr>
            <p:ph type="dt" sz="half" idx="10"/>
          </p:nvPr>
        </p:nvSpPr>
        <p:spPr/>
        <p:txBody>
          <a:bodyPr/>
          <a:lstStyle/>
          <a:p>
            <a:fld id="{DBAF05F7-0D20-D648-A123-B3673FBA428F}" type="datetimeFigureOut">
              <a:rPr lang="en-GB" smtClean="0"/>
              <a:t>28/05/2021</a:t>
            </a:fld>
            <a:endParaRPr lang="en-GB"/>
          </a:p>
        </p:txBody>
      </p:sp>
      <p:sp>
        <p:nvSpPr>
          <p:cNvPr id="5" name="Footer Placeholder 4">
            <a:extLst>
              <a:ext uri="{FF2B5EF4-FFF2-40B4-BE49-F238E27FC236}">
                <a16:creationId xmlns:a16="http://schemas.microsoft.com/office/drawing/2014/main" id="{57908564-FB46-3B4A-8EBB-1029C58E9B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3CFCCA-0EA4-CC44-9524-43BBC5E504D6}"/>
              </a:ext>
            </a:extLst>
          </p:cNvPr>
          <p:cNvSpPr>
            <a:spLocks noGrp="1"/>
          </p:cNvSpPr>
          <p:nvPr>
            <p:ph type="sldNum" sz="quarter" idx="12"/>
          </p:nvPr>
        </p:nvSpPr>
        <p:spPr/>
        <p:txBody>
          <a:bodyPr/>
          <a:lstStyle/>
          <a:p>
            <a:fld id="{7FE87186-2C4C-C44E-ADC9-50F611A4B118}" type="slidenum">
              <a:rPr lang="en-GB" smtClean="0"/>
              <a:t>‹#›</a:t>
            </a:fld>
            <a:endParaRPr lang="en-GB"/>
          </a:p>
        </p:txBody>
      </p:sp>
    </p:spTree>
    <p:extLst>
      <p:ext uri="{BB962C8B-B14F-4D97-AF65-F5344CB8AC3E}">
        <p14:creationId xmlns:p14="http://schemas.microsoft.com/office/powerpoint/2010/main" val="3130188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720E8-2061-6942-89E5-A2B5EB6AF23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014BC9E-F728-2A48-A0C4-16BD4A45EF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CEF304D-AB03-6B4B-8012-506A53C7BDA4}"/>
              </a:ext>
            </a:extLst>
          </p:cNvPr>
          <p:cNvSpPr>
            <a:spLocks noGrp="1"/>
          </p:cNvSpPr>
          <p:nvPr>
            <p:ph type="dt" sz="half" idx="10"/>
          </p:nvPr>
        </p:nvSpPr>
        <p:spPr/>
        <p:txBody>
          <a:bodyPr/>
          <a:lstStyle/>
          <a:p>
            <a:fld id="{DBAF05F7-0D20-D648-A123-B3673FBA428F}" type="datetimeFigureOut">
              <a:rPr lang="en-GB" smtClean="0"/>
              <a:t>28/05/2021</a:t>
            </a:fld>
            <a:endParaRPr lang="en-GB"/>
          </a:p>
        </p:txBody>
      </p:sp>
      <p:sp>
        <p:nvSpPr>
          <p:cNvPr id="5" name="Footer Placeholder 4">
            <a:extLst>
              <a:ext uri="{FF2B5EF4-FFF2-40B4-BE49-F238E27FC236}">
                <a16:creationId xmlns:a16="http://schemas.microsoft.com/office/drawing/2014/main" id="{5A37D2C4-7F5C-5546-8D30-BD3DABF5B8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303885-7E01-3049-8D27-48C631F45511}"/>
              </a:ext>
            </a:extLst>
          </p:cNvPr>
          <p:cNvSpPr>
            <a:spLocks noGrp="1"/>
          </p:cNvSpPr>
          <p:nvPr>
            <p:ph type="sldNum" sz="quarter" idx="12"/>
          </p:nvPr>
        </p:nvSpPr>
        <p:spPr/>
        <p:txBody>
          <a:bodyPr/>
          <a:lstStyle/>
          <a:p>
            <a:fld id="{7FE87186-2C4C-C44E-ADC9-50F611A4B118}" type="slidenum">
              <a:rPr lang="en-GB" smtClean="0"/>
              <a:t>‹#›</a:t>
            </a:fld>
            <a:endParaRPr lang="en-GB"/>
          </a:p>
        </p:txBody>
      </p:sp>
    </p:spTree>
    <p:extLst>
      <p:ext uri="{BB962C8B-B14F-4D97-AF65-F5344CB8AC3E}">
        <p14:creationId xmlns:p14="http://schemas.microsoft.com/office/powerpoint/2010/main" val="1337930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17D79-99D6-8F4D-B56C-CCF95C7B197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F83408C-445F-654C-AD37-90D8E4E08FB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F6FC8FA-CA32-5B47-9EF9-FA726F3FFB3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54E96D1-6D31-A946-9B13-3D7EC5E1B431}"/>
              </a:ext>
            </a:extLst>
          </p:cNvPr>
          <p:cNvSpPr>
            <a:spLocks noGrp="1"/>
          </p:cNvSpPr>
          <p:nvPr>
            <p:ph type="dt" sz="half" idx="10"/>
          </p:nvPr>
        </p:nvSpPr>
        <p:spPr/>
        <p:txBody>
          <a:bodyPr/>
          <a:lstStyle/>
          <a:p>
            <a:fld id="{DBAF05F7-0D20-D648-A123-B3673FBA428F}" type="datetimeFigureOut">
              <a:rPr lang="en-GB" smtClean="0"/>
              <a:t>28/05/2021</a:t>
            </a:fld>
            <a:endParaRPr lang="en-GB"/>
          </a:p>
        </p:txBody>
      </p:sp>
      <p:sp>
        <p:nvSpPr>
          <p:cNvPr id="6" name="Footer Placeholder 5">
            <a:extLst>
              <a:ext uri="{FF2B5EF4-FFF2-40B4-BE49-F238E27FC236}">
                <a16:creationId xmlns:a16="http://schemas.microsoft.com/office/drawing/2014/main" id="{5B2C0386-A89B-B045-9892-DFA90A201E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5786F2-8D18-0344-86A3-C0E5021AB806}"/>
              </a:ext>
            </a:extLst>
          </p:cNvPr>
          <p:cNvSpPr>
            <a:spLocks noGrp="1"/>
          </p:cNvSpPr>
          <p:nvPr>
            <p:ph type="sldNum" sz="quarter" idx="12"/>
          </p:nvPr>
        </p:nvSpPr>
        <p:spPr/>
        <p:txBody>
          <a:bodyPr/>
          <a:lstStyle/>
          <a:p>
            <a:fld id="{7FE87186-2C4C-C44E-ADC9-50F611A4B118}" type="slidenum">
              <a:rPr lang="en-GB" smtClean="0"/>
              <a:t>‹#›</a:t>
            </a:fld>
            <a:endParaRPr lang="en-GB"/>
          </a:p>
        </p:txBody>
      </p:sp>
    </p:spTree>
    <p:extLst>
      <p:ext uri="{BB962C8B-B14F-4D97-AF65-F5344CB8AC3E}">
        <p14:creationId xmlns:p14="http://schemas.microsoft.com/office/powerpoint/2010/main" val="3957336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3DEBD-B54E-F04A-B46A-964739464857}"/>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351AE2D-9C2B-2A4A-AF4A-86F5C37508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790CEE4-2CC5-0947-A12D-B9205ED9EE0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063C6F3-1259-3E4D-B639-FDD124B04D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DF1B367-385B-6849-A73E-E9C0722A529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CF5F2E3-E09E-0A43-ABA6-72DBB063DB91}"/>
              </a:ext>
            </a:extLst>
          </p:cNvPr>
          <p:cNvSpPr>
            <a:spLocks noGrp="1"/>
          </p:cNvSpPr>
          <p:nvPr>
            <p:ph type="dt" sz="half" idx="10"/>
          </p:nvPr>
        </p:nvSpPr>
        <p:spPr/>
        <p:txBody>
          <a:bodyPr/>
          <a:lstStyle/>
          <a:p>
            <a:fld id="{DBAF05F7-0D20-D648-A123-B3673FBA428F}" type="datetimeFigureOut">
              <a:rPr lang="en-GB" smtClean="0"/>
              <a:t>28/05/2021</a:t>
            </a:fld>
            <a:endParaRPr lang="en-GB"/>
          </a:p>
        </p:txBody>
      </p:sp>
      <p:sp>
        <p:nvSpPr>
          <p:cNvPr id="8" name="Footer Placeholder 7">
            <a:extLst>
              <a:ext uri="{FF2B5EF4-FFF2-40B4-BE49-F238E27FC236}">
                <a16:creationId xmlns:a16="http://schemas.microsoft.com/office/drawing/2014/main" id="{7860AD6B-6943-334C-8FC0-160C01B5182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FA455BF-DBDC-8E4B-916F-DF77EF2C916F}"/>
              </a:ext>
            </a:extLst>
          </p:cNvPr>
          <p:cNvSpPr>
            <a:spLocks noGrp="1"/>
          </p:cNvSpPr>
          <p:nvPr>
            <p:ph type="sldNum" sz="quarter" idx="12"/>
          </p:nvPr>
        </p:nvSpPr>
        <p:spPr/>
        <p:txBody>
          <a:bodyPr/>
          <a:lstStyle/>
          <a:p>
            <a:fld id="{7FE87186-2C4C-C44E-ADC9-50F611A4B118}" type="slidenum">
              <a:rPr lang="en-GB" smtClean="0"/>
              <a:t>‹#›</a:t>
            </a:fld>
            <a:endParaRPr lang="en-GB"/>
          </a:p>
        </p:txBody>
      </p:sp>
    </p:spTree>
    <p:extLst>
      <p:ext uri="{BB962C8B-B14F-4D97-AF65-F5344CB8AC3E}">
        <p14:creationId xmlns:p14="http://schemas.microsoft.com/office/powerpoint/2010/main" val="2559194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43312-C3E6-F642-8D84-CB7086FE157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D453D77-230D-294C-908E-C14D279C57E2}"/>
              </a:ext>
            </a:extLst>
          </p:cNvPr>
          <p:cNvSpPr>
            <a:spLocks noGrp="1"/>
          </p:cNvSpPr>
          <p:nvPr>
            <p:ph type="dt" sz="half" idx="10"/>
          </p:nvPr>
        </p:nvSpPr>
        <p:spPr/>
        <p:txBody>
          <a:bodyPr/>
          <a:lstStyle/>
          <a:p>
            <a:fld id="{DBAF05F7-0D20-D648-A123-B3673FBA428F}" type="datetimeFigureOut">
              <a:rPr lang="en-GB" smtClean="0"/>
              <a:t>28/05/2021</a:t>
            </a:fld>
            <a:endParaRPr lang="en-GB"/>
          </a:p>
        </p:txBody>
      </p:sp>
      <p:sp>
        <p:nvSpPr>
          <p:cNvPr id="4" name="Footer Placeholder 3">
            <a:extLst>
              <a:ext uri="{FF2B5EF4-FFF2-40B4-BE49-F238E27FC236}">
                <a16:creationId xmlns:a16="http://schemas.microsoft.com/office/drawing/2014/main" id="{FD3F4BA8-7DC6-7645-B826-34D485A8A3A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40DF214-D000-664A-8BD4-F525E6715C95}"/>
              </a:ext>
            </a:extLst>
          </p:cNvPr>
          <p:cNvSpPr>
            <a:spLocks noGrp="1"/>
          </p:cNvSpPr>
          <p:nvPr>
            <p:ph type="sldNum" sz="quarter" idx="12"/>
          </p:nvPr>
        </p:nvSpPr>
        <p:spPr/>
        <p:txBody>
          <a:bodyPr/>
          <a:lstStyle/>
          <a:p>
            <a:fld id="{7FE87186-2C4C-C44E-ADC9-50F611A4B118}" type="slidenum">
              <a:rPr lang="en-GB" smtClean="0"/>
              <a:t>‹#›</a:t>
            </a:fld>
            <a:endParaRPr lang="en-GB"/>
          </a:p>
        </p:txBody>
      </p:sp>
    </p:spTree>
    <p:extLst>
      <p:ext uri="{BB962C8B-B14F-4D97-AF65-F5344CB8AC3E}">
        <p14:creationId xmlns:p14="http://schemas.microsoft.com/office/powerpoint/2010/main" val="2464760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BF0153-BD5F-8B44-A046-9DC1CFE45208}"/>
              </a:ext>
            </a:extLst>
          </p:cNvPr>
          <p:cNvSpPr>
            <a:spLocks noGrp="1"/>
          </p:cNvSpPr>
          <p:nvPr>
            <p:ph type="dt" sz="half" idx="10"/>
          </p:nvPr>
        </p:nvSpPr>
        <p:spPr/>
        <p:txBody>
          <a:bodyPr/>
          <a:lstStyle/>
          <a:p>
            <a:fld id="{DBAF05F7-0D20-D648-A123-B3673FBA428F}" type="datetimeFigureOut">
              <a:rPr lang="en-GB" smtClean="0"/>
              <a:t>28/05/2021</a:t>
            </a:fld>
            <a:endParaRPr lang="en-GB"/>
          </a:p>
        </p:txBody>
      </p:sp>
      <p:sp>
        <p:nvSpPr>
          <p:cNvPr id="3" name="Footer Placeholder 2">
            <a:extLst>
              <a:ext uri="{FF2B5EF4-FFF2-40B4-BE49-F238E27FC236}">
                <a16:creationId xmlns:a16="http://schemas.microsoft.com/office/drawing/2014/main" id="{D1BD5BA2-9A8A-4E46-B82B-A430CA185AB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865B48B-4661-454F-9324-3379EFC6D83B}"/>
              </a:ext>
            </a:extLst>
          </p:cNvPr>
          <p:cNvSpPr>
            <a:spLocks noGrp="1"/>
          </p:cNvSpPr>
          <p:nvPr>
            <p:ph type="sldNum" sz="quarter" idx="12"/>
          </p:nvPr>
        </p:nvSpPr>
        <p:spPr/>
        <p:txBody>
          <a:bodyPr/>
          <a:lstStyle/>
          <a:p>
            <a:fld id="{7FE87186-2C4C-C44E-ADC9-50F611A4B118}" type="slidenum">
              <a:rPr lang="en-GB" smtClean="0"/>
              <a:t>‹#›</a:t>
            </a:fld>
            <a:endParaRPr lang="en-GB"/>
          </a:p>
        </p:txBody>
      </p:sp>
    </p:spTree>
    <p:extLst>
      <p:ext uri="{BB962C8B-B14F-4D97-AF65-F5344CB8AC3E}">
        <p14:creationId xmlns:p14="http://schemas.microsoft.com/office/powerpoint/2010/main" val="1679191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7E159-40C3-4629-9CCD-7282F87FBE7B}"/>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8CB63C86-E92A-4E09-9810-8D7803265C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D896726A-7BFF-48FF-B144-2A9BC771A4C5}"/>
              </a:ext>
            </a:extLst>
          </p:cNvPr>
          <p:cNvSpPr>
            <a:spLocks noGrp="1"/>
          </p:cNvSpPr>
          <p:nvPr>
            <p:ph type="dt" sz="half" idx="10"/>
          </p:nvPr>
        </p:nvSpPr>
        <p:spPr/>
        <p:txBody>
          <a:bodyPr/>
          <a:lstStyle/>
          <a:p>
            <a:fld id="{35B1AE85-4F65-4786-9D1D-0FDD46740F41}" type="datetimeFigureOut">
              <a:rPr lang="it-IT" smtClean="0"/>
              <a:t>28/05/2021</a:t>
            </a:fld>
            <a:endParaRPr lang="it-IT"/>
          </a:p>
        </p:txBody>
      </p:sp>
      <p:sp>
        <p:nvSpPr>
          <p:cNvPr id="5" name="Footer Placeholder 4">
            <a:extLst>
              <a:ext uri="{FF2B5EF4-FFF2-40B4-BE49-F238E27FC236}">
                <a16:creationId xmlns:a16="http://schemas.microsoft.com/office/drawing/2014/main" id="{AC4D1476-FFE0-4395-9EFC-CE21B1A2DD39}"/>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5EC502C3-D691-46C5-8AFD-1E2ED07BD220}"/>
              </a:ext>
            </a:extLst>
          </p:cNvPr>
          <p:cNvSpPr>
            <a:spLocks noGrp="1"/>
          </p:cNvSpPr>
          <p:nvPr>
            <p:ph type="sldNum" sz="quarter" idx="12"/>
          </p:nvPr>
        </p:nvSpPr>
        <p:spPr/>
        <p:txBody>
          <a:bodyPr/>
          <a:lstStyle/>
          <a:p>
            <a:fld id="{68072C30-1C33-4A88-A7F5-9D7FA6E1E53C}" type="slidenum">
              <a:rPr lang="it-IT" smtClean="0"/>
              <a:t>‹#›</a:t>
            </a:fld>
            <a:endParaRPr lang="it-IT"/>
          </a:p>
        </p:txBody>
      </p:sp>
    </p:spTree>
    <p:extLst>
      <p:ext uri="{BB962C8B-B14F-4D97-AF65-F5344CB8AC3E}">
        <p14:creationId xmlns:p14="http://schemas.microsoft.com/office/powerpoint/2010/main" val="1268869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497BD-F731-E643-99DA-F3C0FB81031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25C7821-4DF7-764B-A398-500CBF5065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32E34AC-8C19-1940-8924-118434219A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0EA544-DA0E-144F-BC5B-E84C00F70A0F}"/>
              </a:ext>
            </a:extLst>
          </p:cNvPr>
          <p:cNvSpPr>
            <a:spLocks noGrp="1"/>
          </p:cNvSpPr>
          <p:nvPr>
            <p:ph type="dt" sz="half" idx="10"/>
          </p:nvPr>
        </p:nvSpPr>
        <p:spPr/>
        <p:txBody>
          <a:bodyPr/>
          <a:lstStyle/>
          <a:p>
            <a:fld id="{DBAF05F7-0D20-D648-A123-B3673FBA428F}" type="datetimeFigureOut">
              <a:rPr lang="en-GB" smtClean="0"/>
              <a:t>28/05/2021</a:t>
            </a:fld>
            <a:endParaRPr lang="en-GB"/>
          </a:p>
        </p:txBody>
      </p:sp>
      <p:sp>
        <p:nvSpPr>
          <p:cNvPr id="6" name="Footer Placeholder 5">
            <a:extLst>
              <a:ext uri="{FF2B5EF4-FFF2-40B4-BE49-F238E27FC236}">
                <a16:creationId xmlns:a16="http://schemas.microsoft.com/office/drawing/2014/main" id="{3890F81A-6BFD-664B-ACBA-BF71B942C1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239DE5-6A32-8341-933D-05D15E0FBDB8}"/>
              </a:ext>
            </a:extLst>
          </p:cNvPr>
          <p:cNvSpPr>
            <a:spLocks noGrp="1"/>
          </p:cNvSpPr>
          <p:nvPr>
            <p:ph type="sldNum" sz="quarter" idx="12"/>
          </p:nvPr>
        </p:nvSpPr>
        <p:spPr/>
        <p:txBody>
          <a:bodyPr/>
          <a:lstStyle/>
          <a:p>
            <a:fld id="{7FE87186-2C4C-C44E-ADC9-50F611A4B118}" type="slidenum">
              <a:rPr lang="en-GB" smtClean="0"/>
              <a:t>‹#›</a:t>
            </a:fld>
            <a:endParaRPr lang="en-GB"/>
          </a:p>
        </p:txBody>
      </p:sp>
    </p:spTree>
    <p:extLst>
      <p:ext uri="{BB962C8B-B14F-4D97-AF65-F5344CB8AC3E}">
        <p14:creationId xmlns:p14="http://schemas.microsoft.com/office/powerpoint/2010/main" val="4167390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7B688-EA96-B847-9908-DED6618A52D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AAAD0C2-6902-4F4A-BD27-7C134DD5E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9D65F1A-C833-B245-8D28-B3C53705F0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EDB3932-EE10-C54A-AED3-F48B196A1289}"/>
              </a:ext>
            </a:extLst>
          </p:cNvPr>
          <p:cNvSpPr>
            <a:spLocks noGrp="1"/>
          </p:cNvSpPr>
          <p:nvPr>
            <p:ph type="dt" sz="half" idx="10"/>
          </p:nvPr>
        </p:nvSpPr>
        <p:spPr/>
        <p:txBody>
          <a:bodyPr/>
          <a:lstStyle/>
          <a:p>
            <a:fld id="{DBAF05F7-0D20-D648-A123-B3673FBA428F}" type="datetimeFigureOut">
              <a:rPr lang="en-GB" smtClean="0"/>
              <a:t>28/05/2021</a:t>
            </a:fld>
            <a:endParaRPr lang="en-GB"/>
          </a:p>
        </p:txBody>
      </p:sp>
      <p:sp>
        <p:nvSpPr>
          <p:cNvPr id="6" name="Footer Placeholder 5">
            <a:extLst>
              <a:ext uri="{FF2B5EF4-FFF2-40B4-BE49-F238E27FC236}">
                <a16:creationId xmlns:a16="http://schemas.microsoft.com/office/drawing/2014/main" id="{09DA1893-8DD0-2D4B-A6CE-D49584F101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2C0834-1714-BA4E-971D-7C4E60069D50}"/>
              </a:ext>
            </a:extLst>
          </p:cNvPr>
          <p:cNvSpPr>
            <a:spLocks noGrp="1"/>
          </p:cNvSpPr>
          <p:nvPr>
            <p:ph type="sldNum" sz="quarter" idx="12"/>
          </p:nvPr>
        </p:nvSpPr>
        <p:spPr/>
        <p:txBody>
          <a:bodyPr/>
          <a:lstStyle/>
          <a:p>
            <a:fld id="{7FE87186-2C4C-C44E-ADC9-50F611A4B118}" type="slidenum">
              <a:rPr lang="en-GB" smtClean="0"/>
              <a:t>‹#›</a:t>
            </a:fld>
            <a:endParaRPr lang="en-GB"/>
          </a:p>
        </p:txBody>
      </p:sp>
    </p:spTree>
    <p:extLst>
      <p:ext uri="{BB962C8B-B14F-4D97-AF65-F5344CB8AC3E}">
        <p14:creationId xmlns:p14="http://schemas.microsoft.com/office/powerpoint/2010/main" val="408011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BC152-00EA-5C4F-AD93-C31461BEE84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3554C0C-3031-3248-B892-200899D5092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354A366-80FA-4E4C-AD87-D3F16F15E459}"/>
              </a:ext>
            </a:extLst>
          </p:cNvPr>
          <p:cNvSpPr>
            <a:spLocks noGrp="1"/>
          </p:cNvSpPr>
          <p:nvPr>
            <p:ph type="dt" sz="half" idx="10"/>
          </p:nvPr>
        </p:nvSpPr>
        <p:spPr/>
        <p:txBody>
          <a:bodyPr/>
          <a:lstStyle/>
          <a:p>
            <a:fld id="{DBAF05F7-0D20-D648-A123-B3673FBA428F}" type="datetimeFigureOut">
              <a:rPr lang="en-GB" smtClean="0"/>
              <a:t>28/05/2021</a:t>
            </a:fld>
            <a:endParaRPr lang="en-GB"/>
          </a:p>
        </p:txBody>
      </p:sp>
      <p:sp>
        <p:nvSpPr>
          <p:cNvPr id="5" name="Footer Placeholder 4">
            <a:extLst>
              <a:ext uri="{FF2B5EF4-FFF2-40B4-BE49-F238E27FC236}">
                <a16:creationId xmlns:a16="http://schemas.microsoft.com/office/drawing/2014/main" id="{7D7618F8-BACC-8C48-BEAC-CC6E0D60D7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B0EA7C-C321-5B40-86E3-313EA80CEFE9}"/>
              </a:ext>
            </a:extLst>
          </p:cNvPr>
          <p:cNvSpPr>
            <a:spLocks noGrp="1"/>
          </p:cNvSpPr>
          <p:nvPr>
            <p:ph type="sldNum" sz="quarter" idx="12"/>
          </p:nvPr>
        </p:nvSpPr>
        <p:spPr/>
        <p:txBody>
          <a:bodyPr/>
          <a:lstStyle/>
          <a:p>
            <a:fld id="{7FE87186-2C4C-C44E-ADC9-50F611A4B118}" type="slidenum">
              <a:rPr lang="en-GB" smtClean="0"/>
              <a:t>‹#›</a:t>
            </a:fld>
            <a:endParaRPr lang="en-GB"/>
          </a:p>
        </p:txBody>
      </p:sp>
    </p:spTree>
    <p:extLst>
      <p:ext uri="{BB962C8B-B14F-4D97-AF65-F5344CB8AC3E}">
        <p14:creationId xmlns:p14="http://schemas.microsoft.com/office/powerpoint/2010/main" val="733036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5F4190-17CF-5547-8555-10EB37C01AD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AC397B2E-77D4-9446-9A21-BC94A1DFFBB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5EF0B2B-DF4A-F849-BA5C-6537D10314AA}"/>
              </a:ext>
            </a:extLst>
          </p:cNvPr>
          <p:cNvSpPr>
            <a:spLocks noGrp="1"/>
          </p:cNvSpPr>
          <p:nvPr>
            <p:ph type="dt" sz="half" idx="10"/>
          </p:nvPr>
        </p:nvSpPr>
        <p:spPr/>
        <p:txBody>
          <a:bodyPr/>
          <a:lstStyle/>
          <a:p>
            <a:fld id="{DBAF05F7-0D20-D648-A123-B3673FBA428F}" type="datetimeFigureOut">
              <a:rPr lang="en-GB" smtClean="0"/>
              <a:t>28/05/2021</a:t>
            </a:fld>
            <a:endParaRPr lang="en-GB"/>
          </a:p>
        </p:txBody>
      </p:sp>
      <p:sp>
        <p:nvSpPr>
          <p:cNvPr id="5" name="Footer Placeholder 4">
            <a:extLst>
              <a:ext uri="{FF2B5EF4-FFF2-40B4-BE49-F238E27FC236}">
                <a16:creationId xmlns:a16="http://schemas.microsoft.com/office/drawing/2014/main" id="{BCEA311C-7717-D24C-BC4C-DC792F58D5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81DB72-5507-C843-8CD4-B60579546BA3}"/>
              </a:ext>
            </a:extLst>
          </p:cNvPr>
          <p:cNvSpPr>
            <a:spLocks noGrp="1"/>
          </p:cNvSpPr>
          <p:nvPr>
            <p:ph type="sldNum" sz="quarter" idx="12"/>
          </p:nvPr>
        </p:nvSpPr>
        <p:spPr/>
        <p:txBody>
          <a:bodyPr/>
          <a:lstStyle/>
          <a:p>
            <a:fld id="{7FE87186-2C4C-C44E-ADC9-50F611A4B118}" type="slidenum">
              <a:rPr lang="en-GB" smtClean="0"/>
              <a:t>‹#›</a:t>
            </a:fld>
            <a:endParaRPr lang="en-GB"/>
          </a:p>
        </p:txBody>
      </p:sp>
    </p:spTree>
    <p:extLst>
      <p:ext uri="{BB962C8B-B14F-4D97-AF65-F5344CB8AC3E}">
        <p14:creationId xmlns:p14="http://schemas.microsoft.com/office/powerpoint/2010/main" val="1103641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293" name="Title Text"/>
          <p:cNvSpPr txBox="1">
            <a:spLocks noGrp="1"/>
          </p:cNvSpPr>
          <p:nvPr>
            <p:ph type="title"/>
          </p:nvPr>
        </p:nvSpPr>
        <p:spPr>
          <a:xfrm>
            <a:off x="619125" y="428626"/>
            <a:ext cx="10953753" cy="1000125"/>
          </a:xfrm>
          <a:prstGeom prst="rect">
            <a:avLst/>
          </a:prstGeom>
        </p:spPr>
        <p:txBody>
          <a:bodyPr lIns="35717" tIns="35717" rIns="35717" bIns="35717" anchor="t"/>
          <a:lstStyle>
            <a:lvl1pPr algn="l" defTabSz="410764">
              <a:defRPr sz="3000" cap="all" spc="479">
                <a:solidFill>
                  <a:srgbClr val="FFFFFF"/>
                </a:solidFill>
                <a:latin typeface="Avenir Light"/>
                <a:ea typeface="Avenir Light"/>
                <a:cs typeface="Avenir Light"/>
                <a:sym typeface="Avenir Light"/>
              </a:defRPr>
            </a:lvl1pPr>
          </a:lstStyle>
          <a:p>
            <a:r>
              <a:t>Title Text</a:t>
            </a:r>
          </a:p>
        </p:txBody>
      </p:sp>
      <p:sp>
        <p:nvSpPr>
          <p:cNvPr id="294" name="Body Level One…"/>
          <p:cNvSpPr txBox="1">
            <a:spLocks noGrp="1"/>
          </p:cNvSpPr>
          <p:nvPr>
            <p:ph type="body" idx="1"/>
          </p:nvPr>
        </p:nvSpPr>
        <p:spPr>
          <a:xfrm>
            <a:off x="619125" y="1419820"/>
            <a:ext cx="10953753" cy="4723806"/>
          </a:xfrm>
          <a:prstGeom prst="rect">
            <a:avLst/>
          </a:prstGeom>
        </p:spPr>
        <p:txBody>
          <a:bodyPr lIns="35717" tIns="35717" rIns="35717" bIns="35717" anchor="ctr"/>
          <a:lstStyle>
            <a:lvl1pPr marL="313266" indent="-313266" defTabSz="410764">
              <a:spcBef>
                <a:spcPts val="2900"/>
              </a:spcBef>
              <a:buClr>
                <a:srgbClr val="646464"/>
              </a:buClr>
              <a:buSzPct val="90000"/>
              <a:buFontTx/>
              <a:defRPr sz="2400">
                <a:solidFill>
                  <a:srgbClr val="FFFFFF"/>
                </a:solidFill>
                <a:latin typeface="Avenir Light"/>
                <a:ea typeface="Avenir Light"/>
                <a:cs typeface="Avenir Light"/>
                <a:sym typeface="Avenir Light"/>
              </a:defRPr>
            </a:lvl1pPr>
            <a:lvl2pPr marL="783166" indent="-313266" defTabSz="410764">
              <a:spcBef>
                <a:spcPts val="2900"/>
              </a:spcBef>
              <a:buClr>
                <a:srgbClr val="646464"/>
              </a:buClr>
              <a:buSzPct val="90000"/>
              <a:buFontTx/>
              <a:buChar char="•"/>
              <a:defRPr sz="2400">
                <a:solidFill>
                  <a:srgbClr val="FFFFFF"/>
                </a:solidFill>
                <a:latin typeface="Avenir Light"/>
                <a:ea typeface="Avenir Light"/>
                <a:cs typeface="Avenir Light"/>
                <a:sym typeface="Avenir Light"/>
              </a:defRPr>
            </a:lvl2pPr>
            <a:lvl3pPr marL="1253065" indent="-313265" defTabSz="410764">
              <a:spcBef>
                <a:spcPts val="2900"/>
              </a:spcBef>
              <a:buClr>
                <a:srgbClr val="646464"/>
              </a:buClr>
              <a:buSzPct val="90000"/>
              <a:buFontTx/>
              <a:defRPr sz="2400">
                <a:solidFill>
                  <a:srgbClr val="FFFFFF"/>
                </a:solidFill>
                <a:latin typeface="Avenir Light"/>
                <a:ea typeface="Avenir Light"/>
                <a:cs typeface="Avenir Light"/>
                <a:sym typeface="Avenir Light"/>
              </a:defRPr>
            </a:lvl3pPr>
            <a:lvl4pPr marL="1722965" indent="-313265" defTabSz="410764">
              <a:spcBef>
                <a:spcPts val="2900"/>
              </a:spcBef>
              <a:buClr>
                <a:srgbClr val="646464"/>
              </a:buClr>
              <a:buSzPct val="90000"/>
              <a:buFontTx/>
              <a:buChar char="•"/>
              <a:defRPr sz="2400">
                <a:solidFill>
                  <a:srgbClr val="FFFFFF"/>
                </a:solidFill>
                <a:latin typeface="Avenir Light"/>
                <a:ea typeface="Avenir Light"/>
                <a:cs typeface="Avenir Light"/>
                <a:sym typeface="Avenir Light"/>
              </a:defRPr>
            </a:lvl4pPr>
            <a:lvl5pPr marL="2192865" indent="-313265" defTabSz="410764">
              <a:spcBef>
                <a:spcPts val="2900"/>
              </a:spcBef>
              <a:buClr>
                <a:srgbClr val="646464"/>
              </a:buClr>
              <a:buSzPct val="90000"/>
              <a:buFontTx/>
              <a:buChar char="•"/>
              <a:defRPr sz="2400">
                <a:solidFill>
                  <a:srgbClr val="FFFFFF"/>
                </a:solidFill>
                <a:latin typeface="Avenir Light"/>
                <a:ea typeface="Avenir Light"/>
                <a:cs typeface="Avenir Light"/>
                <a:sym typeface="Avenir Light"/>
              </a:defRPr>
            </a:lvl5pPr>
          </a:lstStyle>
          <a:p>
            <a:r>
              <a:t>Body Level One</a:t>
            </a:r>
          </a:p>
          <a:p>
            <a:pPr lvl="1"/>
            <a:r>
              <a:t>Body Level Two</a:t>
            </a:r>
          </a:p>
          <a:p>
            <a:pPr lvl="2"/>
            <a:r>
              <a:t>Body Level Three</a:t>
            </a:r>
          </a:p>
          <a:p>
            <a:pPr lvl="3"/>
            <a:r>
              <a:t>Body Level Four</a:t>
            </a:r>
          </a:p>
          <a:p>
            <a:pPr lvl="4"/>
            <a:r>
              <a:t>Body Level Five</a:t>
            </a:r>
          </a:p>
        </p:txBody>
      </p:sp>
      <p:sp>
        <p:nvSpPr>
          <p:cNvPr id="295" name="Slide Number"/>
          <p:cNvSpPr txBox="1">
            <a:spLocks noGrp="1"/>
          </p:cNvSpPr>
          <p:nvPr>
            <p:ph type="sldNum" sz="quarter" idx="2"/>
          </p:nvPr>
        </p:nvSpPr>
        <p:spPr>
          <a:xfrm>
            <a:off x="5920670" y="6519765"/>
            <a:ext cx="323511" cy="274637"/>
          </a:xfrm>
          <a:prstGeom prst="rect">
            <a:avLst/>
          </a:prstGeom>
        </p:spPr>
        <p:txBody>
          <a:bodyPr lIns="35717" tIns="35717" rIns="35717" bIns="35717"/>
          <a:lstStyle>
            <a:lvl1pPr algn="ctr" defTabSz="410764">
              <a:defRPr>
                <a:solidFill>
                  <a:srgbClr val="FFFFFF"/>
                </a:solidFill>
                <a:latin typeface="Avenir Light"/>
                <a:ea typeface="Avenir Light"/>
                <a:cs typeface="Avenir Light"/>
                <a:sym typeface="Avenir Light"/>
              </a:defRPr>
            </a:lvl1pPr>
          </a:lstStyle>
          <a:p>
            <a:fld id="{86CB4B4D-7CA3-9044-876B-883B54F8677D}" type="slidenum">
              <a:t>‹#›</a:t>
            </a:fld>
            <a:endParaRPr/>
          </a:p>
        </p:txBody>
      </p:sp>
    </p:spTree>
    <p:extLst>
      <p:ext uri="{BB962C8B-B14F-4D97-AF65-F5344CB8AC3E}">
        <p14:creationId xmlns:p14="http://schemas.microsoft.com/office/powerpoint/2010/main" val="25632110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90B63-8378-438A-B2BD-74D26FD959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FEEF726E-A8D1-40A0-A2F4-549C2D8654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FC039C-707F-4D0C-9DBF-D28200BFADCE}"/>
              </a:ext>
            </a:extLst>
          </p:cNvPr>
          <p:cNvSpPr>
            <a:spLocks noGrp="1"/>
          </p:cNvSpPr>
          <p:nvPr>
            <p:ph type="dt" sz="half" idx="10"/>
          </p:nvPr>
        </p:nvSpPr>
        <p:spPr/>
        <p:txBody>
          <a:bodyPr/>
          <a:lstStyle/>
          <a:p>
            <a:fld id="{35B1AE85-4F65-4786-9D1D-0FDD46740F41}" type="datetimeFigureOut">
              <a:rPr lang="it-IT" smtClean="0"/>
              <a:t>28/05/2021</a:t>
            </a:fld>
            <a:endParaRPr lang="it-IT"/>
          </a:p>
        </p:txBody>
      </p:sp>
      <p:sp>
        <p:nvSpPr>
          <p:cNvPr id="5" name="Footer Placeholder 4">
            <a:extLst>
              <a:ext uri="{FF2B5EF4-FFF2-40B4-BE49-F238E27FC236}">
                <a16:creationId xmlns:a16="http://schemas.microsoft.com/office/drawing/2014/main" id="{7D778EB1-157E-4C09-9A19-53E9E518172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B4B46225-AF96-435A-8476-257B7B37EBA2}"/>
              </a:ext>
            </a:extLst>
          </p:cNvPr>
          <p:cNvSpPr>
            <a:spLocks noGrp="1"/>
          </p:cNvSpPr>
          <p:nvPr>
            <p:ph type="sldNum" sz="quarter" idx="12"/>
          </p:nvPr>
        </p:nvSpPr>
        <p:spPr/>
        <p:txBody>
          <a:bodyPr/>
          <a:lstStyle/>
          <a:p>
            <a:fld id="{68072C30-1C33-4A88-A7F5-9D7FA6E1E53C}" type="slidenum">
              <a:rPr lang="it-IT" smtClean="0"/>
              <a:t>‹#›</a:t>
            </a:fld>
            <a:endParaRPr lang="it-IT"/>
          </a:p>
        </p:txBody>
      </p:sp>
    </p:spTree>
    <p:extLst>
      <p:ext uri="{BB962C8B-B14F-4D97-AF65-F5344CB8AC3E}">
        <p14:creationId xmlns:p14="http://schemas.microsoft.com/office/powerpoint/2010/main" val="2826363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9C01C-17DD-4F21-B77E-61EA35265DC2}"/>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8CEFB930-0580-4E33-882B-E734EC8A86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2840EE5D-F1DB-4F1F-A3F7-F4D86BBCC4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FB5DB8E9-5B36-4EB8-A427-37DA90788B82}"/>
              </a:ext>
            </a:extLst>
          </p:cNvPr>
          <p:cNvSpPr>
            <a:spLocks noGrp="1"/>
          </p:cNvSpPr>
          <p:nvPr>
            <p:ph type="dt" sz="half" idx="10"/>
          </p:nvPr>
        </p:nvSpPr>
        <p:spPr/>
        <p:txBody>
          <a:bodyPr/>
          <a:lstStyle/>
          <a:p>
            <a:fld id="{35B1AE85-4F65-4786-9D1D-0FDD46740F41}" type="datetimeFigureOut">
              <a:rPr lang="it-IT" smtClean="0"/>
              <a:t>28/05/2021</a:t>
            </a:fld>
            <a:endParaRPr lang="it-IT"/>
          </a:p>
        </p:txBody>
      </p:sp>
      <p:sp>
        <p:nvSpPr>
          <p:cNvPr id="6" name="Footer Placeholder 5">
            <a:extLst>
              <a:ext uri="{FF2B5EF4-FFF2-40B4-BE49-F238E27FC236}">
                <a16:creationId xmlns:a16="http://schemas.microsoft.com/office/drawing/2014/main" id="{3E0A6BCF-F0B4-4512-8269-AC6CBACD3E65}"/>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554B631-EEC3-48A2-9F3C-3A9328EA3244}"/>
              </a:ext>
            </a:extLst>
          </p:cNvPr>
          <p:cNvSpPr>
            <a:spLocks noGrp="1"/>
          </p:cNvSpPr>
          <p:nvPr>
            <p:ph type="sldNum" sz="quarter" idx="12"/>
          </p:nvPr>
        </p:nvSpPr>
        <p:spPr/>
        <p:txBody>
          <a:bodyPr/>
          <a:lstStyle/>
          <a:p>
            <a:fld id="{68072C30-1C33-4A88-A7F5-9D7FA6E1E53C}" type="slidenum">
              <a:rPr lang="it-IT" smtClean="0"/>
              <a:t>‹#›</a:t>
            </a:fld>
            <a:endParaRPr lang="it-IT"/>
          </a:p>
        </p:txBody>
      </p:sp>
    </p:spTree>
    <p:extLst>
      <p:ext uri="{BB962C8B-B14F-4D97-AF65-F5344CB8AC3E}">
        <p14:creationId xmlns:p14="http://schemas.microsoft.com/office/powerpoint/2010/main" val="1059492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C466A-80B4-479B-82C9-203BBA8F2C12}"/>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069F8DA4-0812-4326-BDE2-F2CFFBB8A5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CA5B60-F330-4C38-8A7C-64D9A5A14F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217B0956-750B-473A-AAC2-9F09BC3071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32EF6C-7E30-48ED-9486-A91964C76D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8C2F2EE9-246D-44E5-B9EE-04FAC0EC4E77}"/>
              </a:ext>
            </a:extLst>
          </p:cNvPr>
          <p:cNvSpPr>
            <a:spLocks noGrp="1"/>
          </p:cNvSpPr>
          <p:nvPr>
            <p:ph type="dt" sz="half" idx="10"/>
          </p:nvPr>
        </p:nvSpPr>
        <p:spPr/>
        <p:txBody>
          <a:bodyPr/>
          <a:lstStyle/>
          <a:p>
            <a:fld id="{35B1AE85-4F65-4786-9D1D-0FDD46740F41}" type="datetimeFigureOut">
              <a:rPr lang="it-IT" smtClean="0"/>
              <a:t>28/05/2021</a:t>
            </a:fld>
            <a:endParaRPr lang="it-IT"/>
          </a:p>
        </p:txBody>
      </p:sp>
      <p:sp>
        <p:nvSpPr>
          <p:cNvPr id="8" name="Footer Placeholder 7">
            <a:extLst>
              <a:ext uri="{FF2B5EF4-FFF2-40B4-BE49-F238E27FC236}">
                <a16:creationId xmlns:a16="http://schemas.microsoft.com/office/drawing/2014/main" id="{7FAA5751-7A69-4ABF-A9DF-8F49EC1F91C2}"/>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744958E8-7B32-4BC4-A963-BF345271A78A}"/>
              </a:ext>
            </a:extLst>
          </p:cNvPr>
          <p:cNvSpPr>
            <a:spLocks noGrp="1"/>
          </p:cNvSpPr>
          <p:nvPr>
            <p:ph type="sldNum" sz="quarter" idx="12"/>
          </p:nvPr>
        </p:nvSpPr>
        <p:spPr/>
        <p:txBody>
          <a:bodyPr/>
          <a:lstStyle/>
          <a:p>
            <a:fld id="{68072C30-1C33-4A88-A7F5-9D7FA6E1E53C}" type="slidenum">
              <a:rPr lang="it-IT" smtClean="0"/>
              <a:t>‹#›</a:t>
            </a:fld>
            <a:endParaRPr lang="it-IT"/>
          </a:p>
        </p:txBody>
      </p:sp>
    </p:spTree>
    <p:extLst>
      <p:ext uri="{BB962C8B-B14F-4D97-AF65-F5344CB8AC3E}">
        <p14:creationId xmlns:p14="http://schemas.microsoft.com/office/powerpoint/2010/main" val="328647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2D176-CDB5-464D-8B95-A6DE31E9AAE3}"/>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6C0DEF65-B30B-4EEC-8C38-777FA478FC1F}"/>
              </a:ext>
            </a:extLst>
          </p:cNvPr>
          <p:cNvSpPr>
            <a:spLocks noGrp="1"/>
          </p:cNvSpPr>
          <p:nvPr>
            <p:ph type="dt" sz="half" idx="10"/>
          </p:nvPr>
        </p:nvSpPr>
        <p:spPr/>
        <p:txBody>
          <a:bodyPr/>
          <a:lstStyle/>
          <a:p>
            <a:fld id="{35B1AE85-4F65-4786-9D1D-0FDD46740F41}" type="datetimeFigureOut">
              <a:rPr lang="it-IT" smtClean="0"/>
              <a:t>28/05/2021</a:t>
            </a:fld>
            <a:endParaRPr lang="it-IT"/>
          </a:p>
        </p:txBody>
      </p:sp>
      <p:sp>
        <p:nvSpPr>
          <p:cNvPr id="4" name="Footer Placeholder 3">
            <a:extLst>
              <a:ext uri="{FF2B5EF4-FFF2-40B4-BE49-F238E27FC236}">
                <a16:creationId xmlns:a16="http://schemas.microsoft.com/office/drawing/2014/main" id="{4CCCBA13-1D7A-403A-B530-5EEDA02781E1}"/>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359E9017-1C4B-4244-9690-C8340BB0F928}"/>
              </a:ext>
            </a:extLst>
          </p:cNvPr>
          <p:cNvSpPr>
            <a:spLocks noGrp="1"/>
          </p:cNvSpPr>
          <p:nvPr>
            <p:ph type="sldNum" sz="quarter" idx="12"/>
          </p:nvPr>
        </p:nvSpPr>
        <p:spPr/>
        <p:txBody>
          <a:bodyPr/>
          <a:lstStyle/>
          <a:p>
            <a:fld id="{68072C30-1C33-4A88-A7F5-9D7FA6E1E53C}" type="slidenum">
              <a:rPr lang="it-IT" smtClean="0"/>
              <a:t>‹#›</a:t>
            </a:fld>
            <a:endParaRPr lang="it-IT"/>
          </a:p>
        </p:txBody>
      </p:sp>
    </p:spTree>
    <p:extLst>
      <p:ext uri="{BB962C8B-B14F-4D97-AF65-F5344CB8AC3E}">
        <p14:creationId xmlns:p14="http://schemas.microsoft.com/office/powerpoint/2010/main" val="674693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009393-AEC0-4EE2-ACCA-FB331790B310}"/>
              </a:ext>
            </a:extLst>
          </p:cNvPr>
          <p:cNvSpPr>
            <a:spLocks noGrp="1"/>
          </p:cNvSpPr>
          <p:nvPr>
            <p:ph type="dt" sz="half" idx="10"/>
          </p:nvPr>
        </p:nvSpPr>
        <p:spPr/>
        <p:txBody>
          <a:bodyPr/>
          <a:lstStyle/>
          <a:p>
            <a:fld id="{35B1AE85-4F65-4786-9D1D-0FDD46740F41}" type="datetimeFigureOut">
              <a:rPr lang="it-IT" smtClean="0"/>
              <a:t>28/05/2021</a:t>
            </a:fld>
            <a:endParaRPr lang="it-IT"/>
          </a:p>
        </p:txBody>
      </p:sp>
      <p:sp>
        <p:nvSpPr>
          <p:cNvPr id="3" name="Footer Placeholder 2">
            <a:extLst>
              <a:ext uri="{FF2B5EF4-FFF2-40B4-BE49-F238E27FC236}">
                <a16:creationId xmlns:a16="http://schemas.microsoft.com/office/drawing/2014/main" id="{A1DC39C8-18FB-4EC9-85F5-F42DD402AA4A}"/>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6728FA88-FD98-4FFE-B115-B1ECB450A041}"/>
              </a:ext>
            </a:extLst>
          </p:cNvPr>
          <p:cNvSpPr>
            <a:spLocks noGrp="1"/>
          </p:cNvSpPr>
          <p:nvPr>
            <p:ph type="sldNum" sz="quarter" idx="12"/>
          </p:nvPr>
        </p:nvSpPr>
        <p:spPr/>
        <p:txBody>
          <a:bodyPr/>
          <a:lstStyle/>
          <a:p>
            <a:fld id="{68072C30-1C33-4A88-A7F5-9D7FA6E1E53C}" type="slidenum">
              <a:rPr lang="it-IT" smtClean="0"/>
              <a:t>‹#›</a:t>
            </a:fld>
            <a:endParaRPr lang="it-IT"/>
          </a:p>
        </p:txBody>
      </p:sp>
    </p:spTree>
    <p:extLst>
      <p:ext uri="{BB962C8B-B14F-4D97-AF65-F5344CB8AC3E}">
        <p14:creationId xmlns:p14="http://schemas.microsoft.com/office/powerpoint/2010/main" val="3491283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ADFFA-78DC-43B3-B42E-90E5FCEF0E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E1E07D61-AA00-42CA-9743-4DA55B73CF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705F2636-B7E1-49F8-83D7-CBC4F2D19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CCDA20-6D70-4FC5-8072-FBD6BABC6597}"/>
              </a:ext>
            </a:extLst>
          </p:cNvPr>
          <p:cNvSpPr>
            <a:spLocks noGrp="1"/>
          </p:cNvSpPr>
          <p:nvPr>
            <p:ph type="dt" sz="half" idx="10"/>
          </p:nvPr>
        </p:nvSpPr>
        <p:spPr/>
        <p:txBody>
          <a:bodyPr/>
          <a:lstStyle/>
          <a:p>
            <a:fld id="{35B1AE85-4F65-4786-9D1D-0FDD46740F41}" type="datetimeFigureOut">
              <a:rPr lang="it-IT" smtClean="0"/>
              <a:t>28/05/2021</a:t>
            </a:fld>
            <a:endParaRPr lang="it-IT"/>
          </a:p>
        </p:txBody>
      </p:sp>
      <p:sp>
        <p:nvSpPr>
          <p:cNvPr id="6" name="Footer Placeholder 5">
            <a:extLst>
              <a:ext uri="{FF2B5EF4-FFF2-40B4-BE49-F238E27FC236}">
                <a16:creationId xmlns:a16="http://schemas.microsoft.com/office/drawing/2014/main" id="{50F898BA-D897-45FF-88C8-D4470AA763A0}"/>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02D9B637-B96D-4B22-8659-1CC498074732}"/>
              </a:ext>
            </a:extLst>
          </p:cNvPr>
          <p:cNvSpPr>
            <a:spLocks noGrp="1"/>
          </p:cNvSpPr>
          <p:nvPr>
            <p:ph type="sldNum" sz="quarter" idx="12"/>
          </p:nvPr>
        </p:nvSpPr>
        <p:spPr/>
        <p:txBody>
          <a:bodyPr/>
          <a:lstStyle/>
          <a:p>
            <a:fld id="{68072C30-1C33-4A88-A7F5-9D7FA6E1E53C}" type="slidenum">
              <a:rPr lang="it-IT" smtClean="0"/>
              <a:t>‹#›</a:t>
            </a:fld>
            <a:endParaRPr lang="it-IT"/>
          </a:p>
        </p:txBody>
      </p:sp>
    </p:spTree>
    <p:extLst>
      <p:ext uri="{BB962C8B-B14F-4D97-AF65-F5344CB8AC3E}">
        <p14:creationId xmlns:p14="http://schemas.microsoft.com/office/powerpoint/2010/main" val="3289262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7CB5E-DDB0-40EE-BDBD-C4FED4130B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A632ACA5-7608-4B96-A628-357C2084DC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48704520-6884-4899-8324-E29E2752E3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40D6F0-B103-4154-BFAB-982252E0D5AB}"/>
              </a:ext>
            </a:extLst>
          </p:cNvPr>
          <p:cNvSpPr>
            <a:spLocks noGrp="1"/>
          </p:cNvSpPr>
          <p:nvPr>
            <p:ph type="dt" sz="half" idx="10"/>
          </p:nvPr>
        </p:nvSpPr>
        <p:spPr/>
        <p:txBody>
          <a:bodyPr/>
          <a:lstStyle/>
          <a:p>
            <a:fld id="{35B1AE85-4F65-4786-9D1D-0FDD46740F41}" type="datetimeFigureOut">
              <a:rPr lang="it-IT" smtClean="0"/>
              <a:t>28/05/2021</a:t>
            </a:fld>
            <a:endParaRPr lang="it-IT"/>
          </a:p>
        </p:txBody>
      </p:sp>
      <p:sp>
        <p:nvSpPr>
          <p:cNvPr id="6" name="Footer Placeholder 5">
            <a:extLst>
              <a:ext uri="{FF2B5EF4-FFF2-40B4-BE49-F238E27FC236}">
                <a16:creationId xmlns:a16="http://schemas.microsoft.com/office/drawing/2014/main" id="{FAF7324F-D864-4B6C-A282-4D367359941C}"/>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2CDA6ADE-0B0A-477B-89F8-A20181B3D101}"/>
              </a:ext>
            </a:extLst>
          </p:cNvPr>
          <p:cNvSpPr>
            <a:spLocks noGrp="1"/>
          </p:cNvSpPr>
          <p:nvPr>
            <p:ph type="sldNum" sz="quarter" idx="12"/>
          </p:nvPr>
        </p:nvSpPr>
        <p:spPr/>
        <p:txBody>
          <a:bodyPr/>
          <a:lstStyle/>
          <a:p>
            <a:fld id="{68072C30-1C33-4A88-A7F5-9D7FA6E1E53C}" type="slidenum">
              <a:rPr lang="it-IT" smtClean="0"/>
              <a:t>‹#›</a:t>
            </a:fld>
            <a:endParaRPr lang="it-IT"/>
          </a:p>
        </p:txBody>
      </p:sp>
    </p:spTree>
    <p:extLst>
      <p:ext uri="{BB962C8B-B14F-4D97-AF65-F5344CB8AC3E}">
        <p14:creationId xmlns:p14="http://schemas.microsoft.com/office/powerpoint/2010/main" val="2537151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4E8BAB-A815-4DAF-8EDF-914F0922FD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F08BDE7C-374C-404C-8DAC-A31CE57725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A24ED75B-AF9A-4397-B94E-B40EA883E2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B1AE85-4F65-4786-9D1D-0FDD46740F41}" type="datetimeFigureOut">
              <a:rPr lang="it-IT" smtClean="0"/>
              <a:t>28/05/2021</a:t>
            </a:fld>
            <a:endParaRPr lang="it-IT"/>
          </a:p>
        </p:txBody>
      </p:sp>
      <p:sp>
        <p:nvSpPr>
          <p:cNvPr id="5" name="Footer Placeholder 4">
            <a:extLst>
              <a:ext uri="{FF2B5EF4-FFF2-40B4-BE49-F238E27FC236}">
                <a16:creationId xmlns:a16="http://schemas.microsoft.com/office/drawing/2014/main" id="{FEBA02C4-7E25-4059-8A88-174150669B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2385C680-A894-4B7C-A540-DCD4E1A06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72C30-1C33-4A88-A7F5-9D7FA6E1E53C}" type="slidenum">
              <a:rPr lang="it-IT" smtClean="0"/>
              <a:t>‹#›</a:t>
            </a:fld>
            <a:endParaRPr lang="it-IT"/>
          </a:p>
        </p:txBody>
      </p:sp>
    </p:spTree>
    <p:extLst>
      <p:ext uri="{BB962C8B-B14F-4D97-AF65-F5344CB8AC3E}">
        <p14:creationId xmlns:p14="http://schemas.microsoft.com/office/powerpoint/2010/main" val="3052120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05D725-62DA-8F44-86D6-B11B0EEF5A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278A109-3DEB-F74A-90D5-07FE15FAE4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5C500C9-4DCB-B348-8251-32EFDB6C9A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F05F7-0D20-D648-A123-B3673FBA428F}" type="datetimeFigureOut">
              <a:rPr lang="en-GB" smtClean="0"/>
              <a:t>28/05/2021</a:t>
            </a:fld>
            <a:endParaRPr lang="en-GB"/>
          </a:p>
        </p:txBody>
      </p:sp>
      <p:sp>
        <p:nvSpPr>
          <p:cNvPr id="5" name="Footer Placeholder 4">
            <a:extLst>
              <a:ext uri="{FF2B5EF4-FFF2-40B4-BE49-F238E27FC236}">
                <a16:creationId xmlns:a16="http://schemas.microsoft.com/office/drawing/2014/main" id="{BFAE81F2-9853-814C-99A1-46A21CF808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8142FBC-D3E1-BB4E-91C0-CD2B0FD6FF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E87186-2C4C-C44E-ADC9-50F611A4B118}" type="slidenum">
              <a:rPr lang="en-GB" smtClean="0"/>
              <a:t>‹#›</a:t>
            </a:fld>
            <a:endParaRPr lang="en-GB"/>
          </a:p>
        </p:txBody>
      </p:sp>
    </p:spTree>
    <p:extLst>
      <p:ext uri="{BB962C8B-B14F-4D97-AF65-F5344CB8AC3E}">
        <p14:creationId xmlns:p14="http://schemas.microsoft.com/office/powerpoint/2010/main" val="1025155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diagramDrawing" Target="../diagrams/drawing1.xml"/><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diagramColors" Target="../diagrams/colors1.xml"/><Relationship Id="rId2" Type="http://schemas.openxmlformats.org/officeDocument/2006/relationships/image" Target="../media/image14.jpg"/><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diagramQuickStyle" Target="../diagrams/quickStyle1.xml"/><Relationship Id="rId5" Type="http://schemas.openxmlformats.org/officeDocument/2006/relationships/image" Target="../media/image17.png"/><Relationship Id="rId10" Type="http://schemas.openxmlformats.org/officeDocument/2006/relationships/diagramLayout" Target="../diagrams/layout1.xml"/><Relationship Id="rId4" Type="http://schemas.openxmlformats.org/officeDocument/2006/relationships/image" Target="../media/image16.png"/><Relationship Id="rId9"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E766752-BE91-498A-8EE8-32BC5C31A3AF}"/>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25"/>
          <a:stretch/>
        </p:blipFill>
        <p:spPr>
          <a:xfrm>
            <a:off x="20" y="10"/>
            <a:ext cx="12188930" cy="6857990"/>
          </a:xfrm>
          <a:prstGeom prst="rect">
            <a:avLst/>
          </a:prstGeom>
        </p:spPr>
      </p:pic>
      <p:sp>
        <p:nvSpPr>
          <p:cNvPr id="2" name="Title 1">
            <a:extLst>
              <a:ext uri="{FF2B5EF4-FFF2-40B4-BE49-F238E27FC236}">
                <a16:creationId xmlns:a16="http://schemas.microsoft.com/office/drawing/2014/main" id="{78E528AC-740B-422D-B2A9-FE91768D3ACA}"/>
              </a:ext>
            </a:extLst>
          </p:cNvPr>
          <p:cNvSpPr>
            <a:spLocks noGrp="1"/>
          </p:cNvSpPr>
          <p:nvPr>
            <p:ph type="ctrTitle"/>
          </p:nvPr>
        </p:nvSpPr>
        <p:spPr>
          <a:xfrm>
            <a:off x="1524000" y="1122363"/>
            <a:ext cx="9144000" cy="3063240"/>
          </a:xfrm>
        </p:spPr>
        <p:txBody>
          <a:bodyPr>
            <a:normAutofit/>
          </a:bodyPr>
          <a:lstStyle/>
          <a:p>
            <a:r>
              <a:rPr lang="en-GB" sz="6600" dirty="0">
                <a:solidFill>
                  <a:srgbClr val="FFFFFF"/>
                </a:solidFill>
              </a:rPr>
              <a:t>The Dream, the Plan, the Path</a:t>
            </a:r>
            <a:endParaRPr lang="it-IT" sz="6600" dirty="0">
              <a:solidFill>
                <a:srgbClr val="FFFFFF"/>
              </a:solidFill>
            </a:endParaRPr>
          </a:p>
        </p:txBody>
      </p:sp>
      <p:sp>
        <p:nvSpPr>
          <p:cNvPr id="3" name="Subtitle 2">
            <a:extLst>
              <a:ext uri="{FF2B5EF4-FFF2-40B4-BE49-F238E27FC236}">
                <a16:creationId xmlns:a16="http://schemas.microsoft.com/office/drawing/2014/main" id="{9A8BCAEA-8F22-4BAF-89B3-358E0884A032}"/>
              </a:ext>
            </a:extLst>
          </p:cNvPr>
          <p:cNvSpPr>
            <a:spLocks noGrp="1"/>
          </p:cNvSpPr>
          <p:nvPr>
            <p:ph type="subTitle" idx="1"/>
          </p:nvPr>
        </p:nvSpPr>
        <p:spPr>
          <a:xfrm>
            <a:off x="1527048" y="4599432"/>
            <a:ext cx="9144000" cy="1536192"/>
          </a:xfrm>
        </p:spPr>
        <p:txBody>
          <a:bodyPr>
            <a:normAutofit fontScale="92500" lnSpcReduction="20000"/>
          </a:bodyPr>
          <a:lstStyle/>
          <a:p>
            <a:r>
              <a:rPr lang="en-GB" sz="3900" dirty="0">
                <a:solidFill>
                  <a:srgbClr val="FFFFFF"/>
                </a:solidFill>
              </a:rPr>
              <a:t>European Laudato Si</a:t>
            </a:r>
            <a:r>
              <a:rPr lang="it-IT" sz="3900" dirty="0">
                <a:solidFill>
                  <a:srgbClr val="FFFFFF"/>
                </a:solidFill>
              </a:rPr>
              <a:t>’ Alliance </a:t>
            </a:r>
          </a:p>
          <a:p>
            <a:r>
              <a:rPr lang="en-GB" sz="1900" i="1" dirty="0" err="1">
                <a:solidFill>
                  <a:srgbClr val="FFFFFF"/>
                </a:solidFill>
              </a:rPr>
              <a:t>Télos</a:t>
            </a:r>
            <a:r>
              <a:rPr lang="en-GB" sz="1900" dirty="0">
                <a:solidFill>
                  <a:srgbClr val="FFFFFF"/>
                </a:solidFill>
              </a:rPr>
              <a:t> and </a:t>
            </a:r>
            <a:r>
              <a:rPr lang="en-GB" sz="1900" i="1" dirty="0" err="1">
                <a:solidFill>
                  <a:srgbClr val="FFFFFF"/>
                </a:solidFill>
              </a:rPr>
              <a:t>techné</a:t>
            </a:r>
            <a:r>
              <a:rPr lang="en-GB" sz="1900" dirty="0">
                <a:solidFill>
                  <a:srgbClr val="FFFFFF"/>
                </a:solidFill>
              </a:rPr>
              <a:t> of living within planetary boundaries: role of the Church</a:t>
            </a:r>
          </a:p>
          <a:p>
            <a:r>
              <a:rPr lang="it-IT" sz="1900" dirty="0" err="1">
                <a:solidFill>
                  <a:srgbClr val="FFFFFF"/>
                </a:solidFill>
              </a:rPr>
              <a:t>Fr</a:t>
            </a:r>
            <a:r>
              <a:rPr lang="it-IT" sz="1900" dirty="0">
                <a:solidFill>
                  <a:srgbClr val="FFFFFF"/>
                </a:solidFill>
              </a:rPr>
              <a:t>. Augusto Zampini </a:t>
            </a:r>
          </a:p>
          <a:p>
            <a:r>
              <a:rPr lang="it-IT" sz="1900" dirty="0">
                <a:solidFill>
                  <a:srgbClr val="FFFFFF"/>
                </a:solidFill>
              </a:rPr>
              <a:t>27 May 2021</a:t>
            </a:r>
          </a:p>
        </p:txBody>
      </p:sp>
      <p:sp>
        <p:nvSpPr>
          <p:cNvPr id="15"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465325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C35A348-C5D6-4112-9FDD-93A493B01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BCBA12-7E18-7340-88BE-5CAD2BB47FB9}"/>
              </a:ext>
            </a:extLst>
          </p:cNvPr>
          <p:cNvSpPr>
            <a:spLocks noGrp="1"/>
          </p:cNvSpPr>
          <p:nvPr>
            <p:ph type="title"/>
          </p:nvPr>
        </p:nvSpPr>
        <p:spPr>
          <a:xfrm>
            <a:off x="2036611" y="4402833"/>
            <a:ext cx="7928296" cy="1400400"/>
          </a:xfrm>
        </p:spPr>
        <p:txBody>
          <a:bodyPr vert="horz" wrap="square" lIns="91440" tIns="45720" rIns="91440" bIns="45720" rtlCol="0" anchor="b">
            <a:normAutofit/>
          </a:bodyPr>
          <a:lstStyle/>
          <a:p>
            <a:pPr algn="ctr"/>
            <a:r>
              <a:rPr lang="en-US" sz="3600" b="1" kern="1200" dirty="0">
                <a:solidFill>
                  <a:schemeClr val="bg1"/>
                </a:solidFill>
                <a:latin typeface="+mj-lt"/>
                <a:ea typeface="+mj-ea"/>
                <a:cs typeface="+mj-cs"/>
                <a:sym typeface="Calibri"/>
              </a:rPr>
              <a:t>Land – </a:t>
            </a:r>
            <a:r>
              <a:rPr lang="en-US" sz="3600" b="1" kern="1200" dirty="0" err="1">
                <a:solidFill>
                  <a:schemeClr val="bg1"/>
                </a:solidFill>
                <a:latin typeface="+mj-lt"/>
                <a:ea typeface="+mj-ea"/>
                <a:cs typeface="+mj-cs"/>
                <a:sym typeface="Calibri"/>
              </a:rPr>
              <a:t>Labour</a:t>
            </a:r>
            <a:r>
              <a:rPr lang="en-US" sz="3600" b="1" kern="1200" dirty="0">
                <a:solidFill>
                  <a:schemeClr val="bg1"/>
                </a:solidFill>
                <a:latin typeface="+mj-lt"/>
                <a:ea typeface="+mj-ea"/>
                <a:cs typeface="+mj-cs"/>
                <a:sym typeface="Calibri"/>
              </a:rPr>
              <a:t> – Livelihood (TTT)</a:t>
            </a:r>
            <a:endParaRPr lang="en-US" sz="3600" b="1" kern="1200" dirty="0">
              <a:solidFill>
                <a:schemeClr val="bg1"/>
              </a:solidFill>
              <a:latin typeface="+mj-lt"/>
              <a:ea typeface="+mj-ea"/>
              <a:cs typeface="+mj-cs"/>
            </a:endParaRPr>
          </a:p>
        </p:txBody>
      </p:sp>
      <p:pic>
        <p:nvPicPr>
          <p:cNvPr id="5" name="Content Placeholder 9">
            <a:extLst>
              <a:ext uri="{FF2B5EF4-FFF2-40B4-BE49-F238E27FC236}">
                <a16:creationId xmlns:a16="http://schemas.microsoft.com/office/drawing/2014/main" id="{D6A79668-2E05-204E-AF88-C371F3CC0DBD}"/>
              </a:ext>
            </a:extLst>
          </p:cNvPr>
          <p:cNvPicPr>
            <a:picLocks noChangeAspect="1"/>
          </p:cNvPicPr>
          <p:nvPr/>
        </p:nvPicPr>
        <p:blipFill rotWithShape="1">
          <a:blip r:embed="rId2"/>
          <a:srcRect l="5871" r="22477"/>
          <a:stretch/>
        </p:blipFill>
        <p:spPr>
          <a:xfrm>
            <a:off x="4000519" y="0"/>
            <a:ext cx="4000480" cy="4005933"/>
          </a:xfrm>
          <a:custGeom>
            <a:avLst/>
            <a:gdLst/>
            <a:ahLst/>
            <a:cxnLst/>
            <a:rect l="l" t="t" r="r" b="b"/>
            <a:pathLst>
              <a:path w="4000500" h="4005943">
                <a:moveTo>
                  <a:pt x="0" y="0"/>
                </a:moveTo>
                <a:lnTo>
                  <a:pt x="4000500" y="0"/>
                </a:lnTo>
                <a:lnTo>
                  <a:pt x="4000500" y="3936797"/>
                </a:lnTo>
                <a:lnTo>
                  <a:pt x="3316514" y="4005943"/>
                </a:lnTo>
                <a:lnTo>
                  <a:pt x="0" y="3964175"/>
                </a:lnTo>
                <a:close/>
              </a:path>
            </a:pathLst>
          </a:custGeom>
        </p:spPr>
      </p:pic>
      <p:pic>
        <p:nvPicPr>
          <p:cNvPr id="4" name="Content Placeholder 9">
            <a:extLst>
              <a:ext uri="{FF2B5EF4-FFF2-40B4-BE49-F238E27FC236}">
                <a16:creationId xmlns:a16="http://schemas.microsoft.com/office/drawing/2014/main" id="{0EF5820A-596F-EE4C-BFF3-B5B982EC18F9}"/>
              </a:ext>
            </a:extLst>
          </p:cNvPr>
          <p:cNvPicPr>
            <a:picLocks noGrp="1" noChangeAspect="1"/>
          </p:cNvPicPr>
          <p:nvPr>
            <p:ph idx="1"/>
          </p:nvPr>
        </p:nvPicPr>
        <p:blipFill rotWithShape="1">
          <a:blip r:embed="rId3"/>
          <a:srcRect r="18791" b="-1"/>
          <a:stretch/>
        </p:blipFill>
        <p:spPr>
          <a:xfrm>
            <a:off x="0" y="-23853"/>
            <a:ext cx="3809998" cy="3917529"/>
          </a:xfrm>
          <a:custGeom>
            <a:avLst/>
            <a:gdLst/>
            <a:ahLst/>
            <a:cxnLst/>
            <a:rect l="l" t="t" r="r" b="b"/>
            <a:pathLst>
              <a:path w="3809998" h="3917539">
                <a:moveTo>
                  <a:pt x="0" y="0"/>
                </a:moveTo>
                <a:lnTo>
                  <a:pt x="3809998" y="0"/>
                </a:lnTo>
                <a:lnTo>
                  <a:pt x="3809998" y="3909212"/>
                </a:lnTo>
                <a:lnTo>
                  <a:pt x="1781628" y="3737429"/>
                </a:lnTo>
                <a:lnTo>
                  <a:pt x="0" y="3917539"/>
                </a:lnTo>
                <a:close/>
              </a:path>
            </a:pathLst>
          </a:custGeom>
        </p:spPr>
      </p:pic>
      <p:pic>
        <p:nvPicPr>
          <p:cNvPr id="6" name="Content Placeholder 10">
            <a:extLst>
              <a:ext uri="{FF2B5EF4-FFF2-40B4-BE49-F238E27FC236}">
                <a16:creationId xmlns:a16="http://schemas.microsoft.com/office/drawing/2014/main" id="{8B4542E3-E95B-CC4D-BCDD-38D411B51D32}"/>
              </a:ext>
            </a:extLst>
          </p:cNvPr>
          <p:cNvPicPr>
            <a:picLocks noChangeAspect="1"/>
          </p:cNvPicPr>
          <p:nvPr/>
        </p:nvPicPr>
        <p:blipFill rotWithShape="1">
          <a:blip r:embed="rId4"/>
          <a:srcRect l="14833" r="9383" b="2"/>
          <a:stretch/>
        </p:blipFill>
        <p:spPr>
          <a:xfrm>
            <a:off x="8191500" y="10"/>
            <a:ext cx="4000500" cy="3959022"/>
          </a:xfrm>
          <a:custGeom>
            <a:avLst/>
            <a:gdLst/>
            <a:ahLst/>
            <a:cxnLst/>
            <a:rect l="l" t="t" r="r" b="b"/>
            <a:pathLst>
              <a:path w="4000500" h="3959032">
                <a:moveTo>
                  <a:pt x="0" y="0"/>
                </a:moveTo>
                <a:lnTo>
                  <a:pt x="4000500" y="0"/>
                </a:lnTo>
                <a:lnTo>
                  <a:pt x="4000500" y="3959032"/>
                </a:lnTo>
                <a:lnTo>
                  <a:pt x="9072" y="3926114"/>
                </a:lnTo>
                <a:lnTo>
                  <a:pt x="0" y="3925346"/>
                </a:lnTo>
                <a:close/>
              </a:path>
            </a:pathLst>
          </a:custGeom>
        </p:spPr>
      </p:pic>
      <p:grpSp>
        <p:nvGrpSpPr>
          <p:cNvPr id="28" name="Group 21">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3" name="Freeform: Shape 22">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3">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254449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56F335-1966-6744-868B-EA9A01BDDB59}"/>
              </a:ext>
            </a:extLst>
          </p:cNvPr>
          <p:cNvSpPr>
            <a:spLocks noGrp="1"/>
          </p:cNvSpPr>
          <p:nvPr>
            <p:ph type="title"/>
          </p:nvPr>
        </p:nvSpPr>
        <p:spPr>
          <a:xfrm>
            <a:off x="2857500" y="4743913"/>
            <a:ext cx="6477000" cy="1799500"/>
          </a:xfrm>
        </p:spPr>
        <p:txBody>
          <a:bodyPr anchor="t">
            <a:normAutofit fontScale="90000"/>
          </a:bodyPr>
          <a:lstStyle/>
          <a:p>
            <a:r>
              <a:rPr lang="en-GB" sz="4000" b="1" dirty="0">
                <a:solidFill>
                  <a:schemeClr val="bg1"/>
                </a:solidFill>
              </a:rPr>
              <a:t>Land – Labour – Livelihood (TTT) </a:t>
            </a:r>
            <a:br>
              <a:rPr lang="en-GB" sz="4000" b="1" dirty="0">
                <a:solidFill>
                  <a:schemeClr val="bg1"/>
                </a:solidFill>
              </a:rPr>
            </a:br>
            <a:r>
              <a:rPr lang="en-GB" sz="1600" b="1" dirty="0">
                <a:solidFill>
                  <a:schemeClr val="bg1"/>
                </a:solidFill>
              </a:rPr>
              <a:t>Finance &amp; technology - accelerating care</a:t>
            </a:r>
            <a:br>
              <a:rPr lang="en-GB" sz="1600" b="1" dirty="0">
                <a:solidFill>
                  <a:schemeClr val="bg1"/>
                </a:solidFill>
              </a:rPr>
            </a:br>
            <a:br>
              <a:rPr lang="en-GB" sz="1600" b="1" dirty="0">
                <a:solidFill>
                  <a:schemeClr val="bg1"/>
                </a:solidFill>
              </a:rPr>
            </a:br>
            <a:r>
              <a:rPr lang="en-GB" sz="1600" b="1" dirty="0">
                <a:solidFill>
                  <a:schemeClr val="bg1"/>
                </a:solidFill>
              </a:rPr>
              <a:t>Culture &amp; politics - rebalancing social systems with ecosystems</a:t>
            </a:r>
            <a:br>
              <a:rPr lang="en-GB" sz="1600" b="1" dirty="0">
                <a:solidFill>
                  <a:schemeClr val="bg1"/>
                </a:solidFill>
              </a:rPr>
            </a:br>
            <a:br>
              <a:rPr lang="en-GB" sz="1600" b="1" dirty="0">
                <a:solidFill>
                  <a:schemeClr val="bg1"/>
                </a:solidFill>
              </a:rPr>
            </a:br>
            <a:r>
              <a:rPr lang="en-GB" sz="1600" b="1" dirty="0">
                <a:solidFill>
                  <a:schemeClr val="bg1"/>
                </a:solidFill>
              </a:rPr>
              <a:t>Faith institutions - aspiring to to be more (healthy &amp; salvation)</a:t>
            </a:r>
            <a:br>
              <a:rPr lang="en-GB" sz="4000" b="1" dirty="0">
                <a:solidFill>
                  <a:schemeClr val="bg1"/>
                </a:solidFill>
              </a:rPr>
            </a:br>
            <a:endParaRPr lang="en-VA" sz="4000" b="1" dirty="0">
              <a:solidFill>
                <a:schemeClr val="bg1"/>
              </a:solidFill>
            </a:endParaRPr>
          </a:p>
        </p:txBody>
      </p:sp>
      <p:pic>
        <p:nvPicPr>
          <p:cNvPr id="6" name="Content Placeholder 3" descr="A large building&#10;&#10;Description automatically generated">
            <a:extLst>
              <a:ext uri="{FF2B5EF4-FFF2-40B4-BE49-F238E27FC236}">
                <a16:creationId xmlns:a16="http://schemas.microsoft.com/office/drawing/2014/main" id="{703DF609-FCE5-F242-B4DF-BF41504D0F12}"/>
              </a:ext>
            </a:extLst>
          </p:cNvPr>
          <p:cNvPicPr>
            <a:picLocks noChangeAspect="1"/>
          </p:cNvPicPr>
          <p:nvPr/>
        </p:nvPicPr>
        <p:blipFill rotWithShape="1">
          <a:blip r:embed="rId2">
            <a:extLst>
              <a:ext uri="{28A0092B-C50C-407E-A947-70E740481C1C}">
                <a14:useLocalDpi xmlns:a14="http://schemas.microsoft.com/office/drawing/2010/main" val="0"/>
              </a:ext>
            </a:extLst>
          </a:blip>
          <a:srcRect l="16080" r="27317" b="-1"/>
          <a:stretch/>
        </p:blipFill>
        <p:spPr>
          <a:xfrm>
            <a:off x="8096269" y="36433"/>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9" name="Content Placeholder 11">
            <a:extLst>
              <a:ext uri="{FF2B5EF4-FFF2-40B4-BE49-F238E27FC236}">
                <a16:creationId xmlns:a16="http://schemas.microsoft.com/office/drawing/2014/main" id="{05F9AE93-EAD8-6647-9D60-E4AD3E428FBE}"/>
              </a:ext>
            </a:extLst>
          </p:cNvPr>
          <p:cNvPicPr>
            <a:picLocks noChangeAspect="1"/>
          </p:cNvPicPr>
          <p:nvPr/>
        </p:nvPicPr>
        <p:blipFill rotWithShape="1">
          <a:blip r:embed="rId3"/>
          <a:srcRect l="21744" r="14347" b="-1"/>
          <a:stretch/>
        </p:blipFill>
        <p:spPr>
          <a:xfrm>
            <a:off x="4191001" y="36434"/>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8" name="Picture 7" descr="A picture containing person, hand, vegetable&#10;&#10;Description automatically generated">
            <a:extLst>
              <a:ext uri="{FF2B5EF4-FFF2-40B4-BE49-F238E27FC236}">
                <a16:creationId xmlns:a16="http://schemas.microsoft.com/office/drawing/2014/main" id="{1BC3D5ED-221A-0440-BBFC-4FF388C29F2C}"/>
              </a:ext>
            </a:extLst>
          </p:cNvPr>
          <p:cNvPicPr>
            <a:picLocks noChangeAspect="1"/>
          </p:cNvPicPr>
          <p:nvPr/>
        </p:nvPicPr>
        <p:blipFill rotWithShape="1">
          <a:blip r:embed="rId4">
            <a:extLst>
              <a:ext uri="{28A0092B-C50C-407E-A947-70E740481C1C}">
                <a14:useLocalDpi xmlns:a14="http://schemas.microsoft.com/office/drawing/2010/main" val="0"/>
              </a:ext>
            </a:extLst>
          </a:blip>
          <a:srcRect l="20653" r="26951" b="2"/>
          <a:stretch/>
        </p:blipFill>
        <p:spPr>
          <a:xfrm>
            <a:off x="95251" y="36434"/>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18" name="Group 17">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9" name="Freeform: Shape 18">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23900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11E4CE9-41FC-440D-909C-404AB4349AC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sp>
        <p:nvSpPr>
          <p:cNvPr id="3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632D1C22-A7E6-4D48-BA09-B693A09F7F33}"/>
              </a:ext>
            </a:extLst>
          </p:cNvPr>
          <p:cNvSpPr>
            <a:spLocks noGrp="1"/>
          </p:cNvSpPr>
          <p:nvPr>
            <p:ph type="title"/>
          </p:nvPr>
        </p:nvSpPr>
        <p:spPr>
          <a:xfrm>
            <a:off x="709448" y="1913950"/>
            <a:ext cx="4204137" cy="1342754"/>
          </a:xfrm>
        </p:spPr>
        <p:txBody>
          <a:bodyPr vert="horz" lIns="91440" tIns="45720" rIns="91440" bIns="45720" rtlCol="0" anchor="ctr">
            <a:normAutofit fontScale="90000"/>
          </a:bodyPr>
          <a:lstStyle/>
          <a:p>
            <a:pPr algn="ctr"/>
            <a:r>
              <a:rPr lang="en-US" sz="3700" b="1" i="1" dirty="0"/>
              <a:t>Time to walk together </a:t>
            </a:r>
            <a:r>
              <a:rPr lang="en-US" sz="2000" i="1" dirty="0"/>
              <a:t>Role of the Church in making the (community) dream a reality (</a:t>
            </a:r>
            <a:r>
              <a:rPr lang="en-US" sz="2000" i="1" dirty="0" err="1"/>
              <a:t>cf</a:t>
            </a:r>
            <a:r>
              <a:rPr lang="en-US" sz="2000" i="1" dirty="0"/>
              <a:t> FT, 8)</a:t>
            </a:r>
          </a:p>
        </p:txBody>
      </p:sp>
      <p:cxnSp>
        <p:nvCxnSpPr>
          <p:cNvPr id="38" name="Straight Connector 37">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8484A0D-E062-4510-8691-ABD0BCEDFD06}"/>
              </a:ext>
            </a:extLst>
          </p:cNvPr>
          <p:cNvSpPr txBox="1"/>
          <p:nvPr/>
        </p:nvSpPr>
        <p:spPr>
          <a:xfrm>
            <a:off x="525516" y="3429001"/>
            <a:ext cx="4952495" cy="3509434"/>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dirty="0"/>
              <a:t>Promoting spirituality as a driver for radical change</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Walking with others in </a:t>
            </a:r>
            <a:r>
              <a:rPr lang="en-US" dirty="0" err="1"/>
              <a:t>synodality</a:t>
            </a:r>
            <a:r>
              <a:rPr lang="en-US" dirty="0"/>
              <a:t> </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Encouraging a new imagination of the possible with the realism that only the Gospel can give</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Aiming at regenerating society, the economy included - Preparing the future </a:t>
            </a:r>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3083739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D038-1038-1D43-BB8B-C713A925A918}"/>
              </a:ext>
            </a:extLst>
          </p:cNvPr>
          <p:cNvSpPr>
            <a:spLocks noGrp="1"/>
          </p:cNvSpPr>
          <p:nvPr>
            <p:ph type="title"/>
          </p:nvPr>
        </p:nvSpPr>
        <p:spPr>
          <a:xfrm>
            <a:off x="1803662" y="5118754"/>
            <a:ext cx="8584676" cy="1044301"/>
          </a:xfrm>
        </p:spPr>
        <p:txBody>
          <a:bodyPr vert="horz" lIns="91440" tIns="45720" rIns="91440" bIns="45720" rtlCol="0" anchor="t">
            <a:normAutofit fontScale="90000"/>
          </a:bodyPr>
          <a:lstStyle/>
          <a:p>
            <a:pPr algn="ctr"/>
            <a:r>
              <a:rPr lang="en-US" sz="4800" kern="1200" dirty="0">
                <a:solidFill>
                  <a:schemeClr val="tx1"/>
                </a:solidFill>
                <a:latin typeface="+mj-lt"/>
                <a:ea typeface="+mj-ea"/>
                <a:cs typeface="+mj-cs"/>
              </a:rPr>
              <a:t>Personal &amp; Social love</a:t>
            </a:r>
            <a:br>
              <a:rPr lang="en-US" sz="4800" kern="1200" dirty="0">
                <a:solidFill>
                  <a:schemeClr val="tx1"/>
                </a:solidFill>
                <a:latin typeface="+mj-lt"/>
                <a:ea typeface="+mj-ea"/>
                <a:cs typeface="+mj-cs"/>
              </a:rPr>
            </a:br>
            <a:r>
              <a:rPr lang="en-US" sz="2700" i="1" kern="1200" dirty="0">
                <a:solidFill>
                  <a:schemeClr val="tx1"/>
                </a:solidFill>
                <a:latin typeface="+mj-lt"/>
                <a:ea typeface="+mj-ea"/>
                <a:cs typeface="+mj-cs"/>
              </a:rPr>
              <a:t>telos &amp; </a:t>
            </a:r>
            <a:r>
              <a:rPr lang="en-US" sz="2700" i="1" kern="1200" dirty="0" err="1">
                <a:solidFill>
                  <a:schemeClr val="tx1"/>
                </a:solidFill>
                <a:latin typeface="+mj-lt"/>
                <a:ea typeface="+mj-ea"/>
                <a:cs typeface="+mj-cs"/>
              </a:rPr>
              <a:t>techné</a:t>
            </a:r>
            <a:endParaRPr lang="en-US" sz="2700" i="1" kern="1200" dirty="0">
              <a:solidFill>
                <a:schemeClr val="tx1"/>
              </a:solidFill>
              <a:latin typeface="+mj-lt"/>
              <a:ea typeface="+mj-ea"/>
              <a:cs typeface="+mj-cs"/>
            </a:endParaRPr>
          </a:p>
        </p:txBody>
      </p:sp>
      <p:sp>
        <p:nvSpPr>
          <p:cNvPr id="13" name="Oval 12">
            <a:extLst>
              <a:ext uri="{FF2B5EF4-FFF2-40B4-BE49-F238E27FC236}">
                <a16:creationId xmlns:a16="http://schemas.microsoft.com/office/drawing/2014/main" id="{0C45045A-6083-4B3E-956A-675823375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44"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7" descr="Content Placeholder 7">
            <a:extLst>
              <a:ext uri="{FF2B5EF4-FFF2-40B4-BE49-F238E27FC236}">
                <a16:creationId xmlns:a16="http://schemas.microsoft.com/office/drawing/2014/main" id="{B9F3D86E-C019-CD42-9B79-7F626D50CCBC}"/>
              </a:ext>
            </a:extLst>
          </p:cNvPr>
          <p:cNvPicPr>
            <a:picLocks noChangeAspect="1"/>
          </p:cNvPicPr>
          <p:nvPr/>
        </p:nvPicPr>
        <p:blipFill rotWithShape="1">
          <a:blip r:embed="rId2"/>
          <a:srcRect t="10625" r="4" b="11628"/>
          <a:stretch/>
        </p:blipFill>
        <p:spPr>
          <a:xfrm>
            <a:off x="895336"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15" name="Oval 14">
            <a:extLst>
              <a:ext uri="{FF2B5EF4-FFF2-40B4-BE49-F238E27FC236}">
                <a16:creationId xmlns:a16="http://schemas.microsoft.com/office/drawing/2014/main" id="{42875DDC-0225-45F8-B745-78688F2D1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5509"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6" descr="Content Placeholder 6">
            <a:extLst>
              <a:ext uri="{FF2B5EF4-FFF2-40B4-BE49-F238E27FC236}">
                <a16:creationId xmlns:a16="http://schemas.microsoft.com/office/drawing/2014/main" id="{E530BA38-591A-0041-BC5C-63ABCA96A6DA}"/>
              </a:ext>
            </a:extLst>
          </p:cNvPr>
          <p:cNvPicPr>
            <a:picLocks noChangeAspect="1"/>
          </p:cNvPicPr>
          <p:nvPr/>
        </p:nvPicPr>
        <p:blipFill rotWithShape="1">
          <a:blip r:embed="rId3"/>
          <a:srcRect t="9084" r="-2" b="22446"/>
          <a:stretch/>
        </p:blipFill>
        <p:spPr>
          <a:xfrm>
            <a:off x="4610101"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17" name="Oval 16">
            <a:extLst>
              <a:ext uri="{FF2B5EF4-FFF2-40B4-BE49-F238E27FC236}">
                <a16:creationId xmlns:a16="http://schemas.microsoft.com/office/drawing/2014/main" id="{12617755-D451-4BAF-9B55-518297BFF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273"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text, indoor, ceiling, altar&#10;&#10;Description automatically generated">
            <a:extLst>
              <a:ext uri="{FF2B5EF4-FFF2-40B4-BE49-F238E27FC236}">
                <a16:creationId xmlns:a16="http://schemas.microsoft.com/office/drawing/2014/main" id="{B5FA15AF-1735-EA49-9376-45D2B4C0B349}"/>
              </a:ext>
            </a:extLst>
          </p:cNvPr>
          <p:cNvPicPr>
            <a:picLocks noChangeAspect="1"/>
          </p:cNvPicPr>
          <p:nvPr/>
        </p:nvPicPr>
        <p:blipFill rotWithShape="1">
          <a:blip r:embed="rId4">
            <a:extLst>
              <a:ext uri="{28A0092B-C50C-407E-A947-70E740481C1C}">
                <a14:useLocalDpi xmlns:a14="http://schemas.microsoft.com/office/drawing/2010/main" val="0"/>
              </a:ext>
            </a:extLst>
          </a:blip>
          <a:srcRect l="9200" r="11050"/>
          <a:stretch/>
        </p:blipFill>
        <p:spPr>
          <a:xfrm>
            <a:off x="8324865"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Tree>
    <p:extLst>
      <p:ext uri="{BB962C8B-B14F-4D97-AF65-F5344CB8AC3E}">
        <p14:creationId xmlns:p14="http://schemas.microsoft.com/office/powerpoint/2010/main" val="4080411259"/>
      </p:ext>
    </p:extLst>
  </p:cSld>
  <p:clrMapOvr>
    <a:overrideClrMapping bg1="dk1" tx1="lt1" bg2="dk2" tx2="lt2" accent1="accent1" accent2="accent2" accent3="accent3" accent4="accent4" accent5="accent5" accent6="accent6" hlink="hlink" folHlink="folHlink"/>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ross section of young plant and roots">
            <a:extLst>
              <a:ext uri="{FF2B5EF4-FFF2-40B4-BE49-F238E27FC236}">
                <a16:creationId xmlns:a16="http://schemas.microsoft.com/office/drawing/2014/main" id="{C4526365-84CB-43FD-B872-EF6CEA5B4F1A}"/>
              </a:ext>
            </a:extLst>
          </p:cNvPr>
          <p:cNvPicPr>
            <a:picLocks noChangeAspect="1"/>
          </p:cNvPicPr>
          <p:nvPr/>
        </p:nvPicPr>
        <p:blipFill rotWithShape="1">
          <a:blip r:embed="rId2"/>
          <a:srcRect t="2423" b="18905"/>
          <a:stretch/>
        </p:blipFill>
        <p:spPr>
          <a:xfrm>
            <a:off x="1" y="0"/>
            <a:ext cx="12191999" cy="6857990"/>
          </a:xfrm>
          <a:prstGeom prst="rect">
            <a:avLst/>
          </a:prstGeom>
        </p:spPr>
      </p:pic>
      <p:sp>
        <p:nvSpPr>
          <p:cNvPr id="2" name="Title 1">
            <a:extLst>
              <a:ext uri="{FF2B5EF4-FFF2-40B4-BE49-F238E27FC236}">
                <a16:creationId xmlns:a16="http://schemas.microsoft.com/office/drawing/2014/main" id="{FCB63BAA-8484-4E69-AB20-25786D72A204}"/>
              </a:ext>
            </a:extLst>
          </p:cNvPr>
          <p:cNvSpPr>
            <a:spLocks noGrp="1"/>
          </p:cNvSpPr>
          <p:nvPr>
            <p:ph type="title"/>
          </p:nvPr>
        </p:nvSpPr>
        <p:spPr>
          <a:xfrm>
            <a:off x="0" y="331059"/>
            <a:ext cx="7305774" cy="1770240"/>
          </a:xfrm>
          <a:effectLst>
            <a:outerShdw blurRad="50800" dist="38100" dir="2700000" algn="tl" rotWithShape="0">
              <a:prstClr val="black">
                <a:alpha val="40000"/>
              </a:prstClr>
            </a:outerShdw>
          </a:effectLst>
        </p:spPr>
        <p:txBody>
          <a:bodyPr vert="horz" lIns="91440" tIns="45720" rIns="91440" bIns="45720" rtlCol="0" anchor="b">
            <a:normAutofit/>
          </a:bodyPr>
          <a:lstStyle/>
          <a:p>
            <a:r>
              <a:rPr lang="en-US" sz="4900" b="1" i="1" dirty="0">
                <a:solidFill>
                  <a:srgbClr val="FFFFFF"/>
                </a:solidFill>
              </a:rPr>
              <a:t>Time to see</a:t>
            </a:r>
            <a:br>
              <a:rPr lang="en-US" sz="4900" dirty="0">
                <a:solidFill>
                  <a:srgbClr val="FFFFFF"/>
                </a:solidFill>
              </a:rPr>
            </a:br>
            <a:r>
              <a:rPr lang="en-US" sz="4000" dirty="0">
                <a:solidFill>
                  <a:srgbClr val="FFFFFF"/>
                </a:solidFill>
              </a:rPr>
              <a:t>Rotten roots = Rotten fruits </a:t>
            </a:r>
          </a:p>
        </p:txBody>
      </p:sp>
      <p:sp>
        <p:nvSpPr>
          <p:cNvPr id="5" name="TextBox 4">
            <a:extLst>
              <a:ext uri="{FF2B5EF4-FFF2-40B4-BE49-F238E27FC236}">
                <a16:creationId xmlns:a16="http://schemas.microsoft.com/office/drawing/2014/main" id="{61BE18A4-276D-4D78-BEA9-BA8329FCAF84}"/>
              </a:ext>
            </a:extLst>
          </p:cNvPr>
          <p:cNvSpPr txBox="1"/>
          <p:nvPr/>
        </p:nvSpPr>
        <p:spPr>
          <a:xfrm>
            <a:off x="767079" y="4651273"/>
            <a:ext cx="5471795" cy="461665"/>
          </a:xfrm>
          <a:prstGeom prst="rect">
            <a:avLst/>
          </a:prstGeom>
          <a:noFill/>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dirty="0" err="1">
                <a:ln>
                  <a:noFill/>
                </a:ln>
                <a:solidFill>
                  <a:schemeClr val="bg1"/>
                </a:solidFill>
                <a:effectLst/>
                <a:uLnTx/>
                <a:uFillTx/>
                <a:latin typeface="Calibri" panose="020F0502020204030204"/>
                <a:ea typeface="+mn-ea"/>
                <a:cs typeface="+mn-cs"/>
              </a:rPr>
              <a:t>Extractivist</a:t>
            </a:r>
            <a:r>
              <a:rPr kumimoji="0" lang="en-GB" sz="2400" b="1" i="0" u="none" strike="noStrike" kern="1200" cap="none" spc="0" normalizeH="0" baseline="0" dirty="0">
                <a:ln>
                  <a:noFill/>
                </a:ln>
                <a:solidFill>
                  <a:schemeClr val="bg1"/>
                </a:solidFill>
                <a:effectLst/>
                <a:uLnTx/>
                <a:uFillTx/>
                <a:latin typeface="Calibri" panose="020F0502020204030204"/>
                <a:ea typeface="+mn-ea"/>
                <a:cs typeface="+mn-cs"/>
              </a:rPr>
              <a:t> &amp; technocratic mentality</a:t>
            </a:r>
          </a:p>
        </p:txBody>
      </p:sp>
      <p:sp>
        <p:nvSpPr>
          <p:cNvPr id="15" name="TextBox 14">
            <a:extLst>
              <a:ext uri="{FF2B5EF4-FFF2-40B4-BE49-F238E27FC236}">
                <a16:creationId xmlns:a16="http://schemas.microsoft.com/office/drawing/2014/main" id="{DA298322-1DBC-4CE4-8D4D-1FB5FF6A0F13}"/>
              </a:ext>
            </a:extLst>
          </p:cNvPr>
          <p:cNvSpPr txBox="1"/>
          <p:nvPr/>
        </p:nvSpPr>
        <p:spPr>
          <a:xfrm>
            <a:off x="767078" y="5219241"/>
            <a:ext cx="6804599" cy="461665"/>
          </a:xfrm>
          <a:prstGeom prst="rect">
            <a:avLst/>
          </a:prstGeom>
          <a:noFill/>
        </p:spPr>
        <p:txBody>
          <a:bodyPr wrap="square" rtlCol="0">
            <a:spAutoFit/>
          </a:bodyPr>
          <a:lstStyle/>
          <a:p>
            <a:pPr marL="285750" indent="-285750">
              <a:buFont typeface="Arial" panose="020B0604020202020204" pitchFamily="34" charset="0"/>
              <a:buChar char="•"/>
              <a:defRPr/>
            </a:pPr>
            <a:r>
              <a:rPr lang="en-GB" sz="2400" b="1" dirty="0">
                <a:solidFill>
                  <a:schemeClr val="bg1"/>
                </a:solidFill>
                <a:latin typeface="Calibri" panose="020F0502020204030204"/>
              </a:rPr>
              <a:t>Broken world &amp; globalisation of indifference </a:t>
            </a:r>
          </a:p>
        </p:txBody>
      </p:sp>
      <p:sp>
        <p:nvSpPr>
          <p:cNvPr id="17" name="TextBox 16">
            <a:extLst>
              <a:ext uri="{FF2B5EF4-FFF2-40B4-BE49-F238E27FC236}">
                <a16:creationId xmlns:a16="http://schemas.microsoft.com/office/drawing/2014/main" id="{36CEE3CA-C5C2-4DDC-9B39-7A1B022F1219}"/>
              </a:ext>
            </a:extLst>
          </p:cNvPr>
          <p:cNvSpPr txBox="1"/>
          <p:nvPr/>
        </p:nvSpPr>
        <p:spPr>
          <a:xfrm>
            <a:off x="764030" y="5883036"/>
            <a:ext cx="4928870" cy="461665"/>
          </a:xfrm>
          <a:prstGeom prst="rect">
            <a:avLst/>
          </a:prstGeom>
          <a:noFill/>
        </p:spPr>
        <p:txBody>
          <a:bodyPr wrap="square" rtlCol="0">
            <a:spAutoFit/>
          </a:bodyPr>
          <a:lstStyle/>
          <a:p>
            <a:pPr marL="285750" indent="-285750">
              <a:buFont typeface="Arial" panose="020B0604020202020204" pitchFamily="34" charset="0"/>
              <a:buChar char="•"/>
              <a:defRPr/>
            </a:pPr>
            <a:r>
              <a:rPr lang="en-GB" sz="2400" b="1" dirty="0">
                <a:solidFill>
                  <a:schemeClr val="bg1"/>
                </a:solidFill>
                <a:latin typeface="Calibri" panose="020F0502020204030204"/>
              </a:rPr>
              <a:t>Consumerists &amp; throwaway culture</a:t>
            </a:r>
          </a:p>
        </p:txBody>
      </p:sp>
      <p:sp>
        <p:nvSpPr>
          <p:cNvPr id="18" name="TextBox 17">
            <a:extLst>
              <a:ext uri="{FF2B5EF4-FFF2-40B4-BE49-F238E27FC236}">
                <a16:creationId xmlns:a16="http://schemas.microsoft.com/office/drawing/2014/main" id="{B781B736-4333-4F03-95FF-44595E909CB0}"/>
              </a:ext>
            </a:extLst>
          </p:cNvPr>
          <p:cNvSpPr txBox="1"/>
          <p:nvPr/>
        </p:nvSpPr>
        <p:spPr>
          <a:xfrm>
            <a:off x="3828617" y="2207602"/>
            <a:ext cx="3938270"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GB" sz="2400" b="1" dirty="0">
                <a:latin typeface="Calibri" panose="020F0502020204030204"/>
              </a:rPr>
              <a:t>Political &amp; economic</a:t>
            </a:r>
            <a:r>
              <a:rPr kumimoji="0" lang="en-GB" sz="2400" b="1" i="0" u="none" strike="noStrike" kern="1200" cap="none" spc="0" normalizeH="0" baseline="0" dirty="0">
                <a:ln>
                  <a:noFill/>
                </a:ln>
                <a:effectLst/>
                <a:uLnTx/>
                <a:uFillTx/>
                <a:latin typeface="Calibri" panose="020F0502020204030204"/>
                <a:ea typeface="+mn-ea"/>
                <a:cs typeface="+mn-cs"/>
              </a:rPr>
              <a:t> </a:t>
            </a:r>
            <a:r>
              <a:rPr lang="en-GB" sz="2400" b="1" dirty="0">
                <a:latin typeface="Calibri" panose="020F0502020204030204"/>
              </a:rPr>
              <a:t>c</a:t>
            </a:r>
            <a:r>
              <a:rPr kumimoji="0" lang="en-GB" sz="2400" b="1" i="0" u="none" strike="noStrike" kern="1200" cap="none" spc="0" normalizeH="0" baseline="0" dirty="0">
                <a:ln>
                  <a:noFill/>
                </a:ln>
                <a:effectLst/>
                <a:uLnTx/>
                <a:uFillTx/>
                <a:latin typeface="Calibri" panose="020F0502020204030204"/>
                <a:ea typeface="+mn-ea"/>
                <a:cs typeface="+mn-cs"/>
              </a:rPr>
              <a:t>risis</a:t>
            </a:r>
          </a:p>
        </p:txBody>
      </p:sp>
      <p:sp>
        <p:nvSpPr>
          <p:cNvPr id="19" name="TextBox 18">
            <a:extLst>
              <a:ext uri="{FF2B5EF4-FFF2-40B4-BE49-F238E27FC236}">
                <a16:creationId xmlns:a16="http://schemas.microsoft.com/office/drawing/2014/main" id="{EE119845-D10B-464F-8C2B-63862BBE5F4F}"/>
              </a:ext>
            </a:extLst>
          </p:cNvPr>
          <p:cNvSpPr txBox="1"/>
          <p:nvPr/>
        </p:nvSpPr>
        <p:spPr>
          <a:xfrm>
            <a:off x="8750934" y="2148492"/>
            <a:ext cx="3938270"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GB" sz="2400" b="1" dirty="0">
                <a:latin typeface="Calibri" panose="020F0502020204030204"/>
              </a:rPr>
              <a:t>Ecological</a:t>
            </a:r>
            <a:r>
              <a:rPr kumimoji="0" lang="en-GB" sz="2400" b="1" i="0" u="none" strike="noStrike" kern="1200" cap="none" spc="0" normalizeH="0" baseline="0" dirty="0">
                <a:ln>
                  <a:noFill/>
                </a:ln>
                <a:effectLst/>
                <a:uLnTx/>
                <a:uFillTx/>
                <a:latin typeface="Calibri" panose="020F0502020204030204"/>
                <a:ea typeface="+mn-ea"/>
                <a:cs typeface="+mn-cs"/>
              </a:rPr>
              <a:t> Crisis</a:t>
            </a:r>
          </a:p>
        </p:txBody>
      </p:sp>
      <p:sp>
        <p:nvSpPr>
          <p:cNvPr id="21" name="TextBox 20">
            <a:extLst>
              <a:ext uri="{FF2B5EF4-FFF2-40B4-BE49-F238E27FC236}">
                <a16:creationId xmlns:a16="http://schemas.microsoft.com/office/drawing/2014/main" id="{DA550671-412E-4174-8101-EB3C6822664D}"/>
              </a:ext>
            </a:extLst>
          </p:cNvPr>
          <p:cNvSpPr txBox="1"/>
          <p:nvPr/>
        </p:nvSpPr>
        <p:spPr>
          <a:xfrm>
            <a:off x="6577947" y="246147"/>
            <a:ext cx="4472912"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GB" sz="2400" b="1" dirty="0">
                <a:latin typeface="Calibri" panose="020F0502020204030204"/>
              </a:rPr>
              <a:t>COVID-19</a:t>
            </a:r>
            <a:r>
              <a:rPr kumimoji="0" lang="en-GB" sz="2400" b="1" i="0" u="none" strike="noStrike" kern="1200" cap="none" spc="0" normalizeH="0" baseline="0" noProof="0" dirty="0">
                <a:ln>
                  <a:noFill/>
                </a:ln>
                <a:effectLst/>
                <a:uLnTx/>
                <a:uFillTx/>
                <a:latin typeface="Calibri" panose="020F0502020204030204"/>
              </a:rPr>
              <a:t> Crisis</a:t>
            </a:r>
          </a:p>
        </p:txBody>
      </p:sp>
    </p:spTree>
    <p:extLst>
      <p:ext uri="{BB962C8B-B14F-4D97-AF65-F5344CB8AC3E}">
        <p14:creationId xmlns:p14="http://schemas.microsoft.com/office/powerpoint/2010/main" val="331951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7" grpId="0"/>
      <p:bldP spid="18" grpId="0"/>
      <p:bldP spid="19"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a:extLst>
              <a:ext uri="{FF2B5EF4-FFF2-40B4-BE49-F238E27FC236}">
                <a16:creationId xmlns:a16="http://schemas.microsoft.com/office/drawing/2014/main" id="{0C57D74C-6226-4245-A0F4-E0DB5324CEA9}"/>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l="16359" r="14925" b="-1"/>
          <a:stretch/>
        </p:blipFill>
        <p:spPr bwMode="auto">
          <a:xfrm>
            <a:off x="3132160" y="1021"/>
            <a:ext cx="9059839" cy="68559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29F5B9-D59E-4008-A1FE-D11E7D637CA4}"/>
              </a:ext>
            </a:extLst>
          </p:cNvPr>
          <p:cNvSpPr>
            <a:spLocks noGrp="1"/>
          </p:cNvSpPr>
          <p:nvPr>
            <p:ph type="title"/>
          </p:nvPr>
        </p:nvSpPr>
        <p:spPr>
          <a:xfrm>
            <a:off x="6556100" y="1099671"/>
            <a:ext cx="5192877" cy="3367554"/>
          </a:xfrm>
        </p:spPr>
        <p:txBody>
          <a:bodyPr vert="horz" lIns="91440" tIns="45720" rIns="91440" bIns="45720" rtlCol="0" anchor="b">
            <a:normAutofit/>
          </a:bodyPr>
          <a:lstStyle/>
          <a:p>
            <a:pPr algn="ctr"/>
            <a:r>
              <a:rPr lang="en-US" sz="5600" b="1" i="1" kern="1200" dirty="0">
                <a:latin typeface="+mj-lt"/>
                <a:ea typeface="+mj-ea"/>
                <a:cs typeface="+mj-cs"/>
              </a:rPr>
              <a:t>Time for hope</a:t>
            </a:r>
            <a:br>
              <a:rPr lang="en-US" sz="5600" b="1" i="1" kern="1200" dirty="0">
                <a:latin typeface="+mj-lt"/>
                <a:ea typeface="+mj-ea"/>
                <a:cs typeface="+mj-cs"/>
              </a:rPr>
            </a:br>
            <a:r>
              <a:rPr lang="en-US" sz="5600" i="1" kern="1200" dirty="0">
                <a:latin typeface="+mj-lt"/>
                <a:ea typeface="+mj-ea"/>
                <a:cs typeface="+mj-cs"/>
              </a:rPr>
              <a:t>“Restore HOPE and bring about renewal” (FT, 30)</a:t>
            </a:r>
          </a:p>
        </p:txBody>
      </p:sp>
      <p:sp>
        <p:nvSpPr>
          <p:cNvPr id="75" name="Freeform: Shape 74">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A024FAB8-A9D9-4ABD-A79E-3E39168F0421}"/>
              </a:ext>
            </a:extLst>
          </p:cNvPr>
          <p:cNvPicPr>
            <a:picLocks noChangeAspect="1"/>
          </p:cNvPicPr>
          <p:nvPr/>
        </p:nvPicPr>
        <p:blipFill rotWithShape="1">
          <a:blip r:embed="rId4">
            <a:extLst>
              <a:ext uri="{28A0092B-C50C-407E-A947-70E740481C1C}">
                <a14:useLocalDpi xmlns:a14="http://schemas.microsoft.com/office/drawing/2010/main" val="0"/>
              </a:ext>
            </a:extLst>
          </a:blip>
          <a:srcRect l="2926" r="7517"/>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2516207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picture containing plant, decorated, close&#10;&#10;Description automatically generated">
            <a:extLst>
              <a:ext uri="{FF2B5EF4-FFF2-40B4-BE49-F238E27FC236}">
                <a16:creationId xmlns:a16="http://schemas.microsoft.com/office/drawing/2014/main" id="{D7F37DAD-6FD1-4420-9049-9A3993966CBF}"/>
              </a:ext>
            </a:extLst>
          </p:cNvPr>
          <p:cNvPicPr>
            <a:picLocks noChangeAspect="1"/>
          </p:cNvPicPr>
          <p:nvPr/>
        </p:nvPicPr>
        <p:blipFill rotWithShape="1">
          <a:blip r:embed="rId3"/>
          <a:srcRect l="19043" r="14290"/>
          <a:stretch/>
        </p:blipFill>
        <p:spPr>
          <a:xfrm>
            <a:off x="20" y="10"/>
            <a:ext cx="6095980" cy="6857990"/>
          </a:xfrm>
          <a:prstGeom prst="rect">
            <a:avLst/>
          </a:prstGeom>
        </p:spPr>
      </p:pic>
      <p:pic>
        <p:nvPicPr>
          <p:cNvPr id="11" name="Picture 10" descr="A picture containing blur&#10;&#10;Description automatically generated">
            <a:extLst>
              <a:ext uri="{FF2B5EF4-FFF2-40B4-BE49-F238E27FC236}">
                <a16:creationId xmlns:a16="http://schemas.microsoft.com/office/drawing/2014/main" id="{910E1E5E-6899-46F8-B0E7-650607A27A5E}"/>
              </a:ext>
            </a:extLst>
          </p:cNvPr>
          <p:cNvPicPr>
            <a:picLocks noChangeAspect="1"/>
          </p:cNvPicPr>
          <p:nvPr/>
        </p:nvPicPr>
        <p:blipFill rotWithShape="1">
          <a:blip r:embed="rId4"/>
          <a:srcRect l="12255" r="19746" b="1"/>
          <a:stretch/>
        </p:blipFill>
        <p:spPr>
          <a:xfrm>
            <a:off x="6096000" y="10"/>
            <a:ext cx="6096000" cy="6857990"/>
          </a:xfrm>
          <a:prstGeom prst="rect">
            <a:avLst/>
          </a:prstGeom>
        </p:spPr>
      </p:pic>
      <p:sp>
        <p:nvSpPr>
          <p:cNvPr id="18" name="Rectangle 17">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ame 19">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D29F20-E2DD-4CEB-8FA7-EC0033F76CBD}"/>
              </a:ext>
            </a:extLst>
          </p:cNvPr>
          <p:cNvSpPr>
            <a:spLocks noGrp="1"/>
          </p:cNvSpPr>
          <p:nvPr>
            <p:ph type="title"/>
          </p:nvPr>
        </p:nvSpPr>
        <p:spPr>
          <a:xfrm>
            <a:off x="4286858" y="2820276"/>
            <a:ext cx="3618284" cy="1345720"/>
          </a:xfrm>
          <a:noFill/>
        </p:spPr>
        <p:txBody>
          <a:bodyPr vert="horz" lIns="91440" tIns="45720" rIns="91440" bIns="45720" rtlCol="0" anchor="ctr">
            <a:normAutofit fontScale="90000"/>
          </a:bodyPr>
          <a:lstStyle/>
          <a:p>
            <a:pPr algn="ctr"/>
            <a:r>
              <a:rPr lang="en-GB" sz="4100" b="1" i="1" dirty="0"/>
              <a:t>Time to choose </a:t>
            </a:r>
            <a:br>
              <a:rPr lang="en-GB" sz="4100" b="1" i="1" dirty="0"/>
            </a:br>
            <a:br>
              <a:rPr lang="en-GB" sz="2800" kern="1200" dirty="0">
                <a:solidFill>
                  <a:srgbClr val="080808"/>
                </a:solidFill>
                <a:latin typeface="+mj-lt"/>
                <a:ea typeface="+mj-ea"/>
                <a:cs typeface="+mj-cs"/>
              </a:rPr>
            </a:br>
            <a:r>
              <a:rPr lang="en-GB" sz="2800" kern="1200" dirty="0">
                <a:solidFill>
                  <a:srgbClr val="080808"/>
                </a:solidFill>
                <a:latin typeface="+mj-lt"/>
                <a:ea typeface="+mj-ea"/>
                <a:cs typeface="+mj-cs"/>
              </a:rPr>
              <a:t>COVID-19 pandemic as </a:t>
            </a:r>
            <a:r>
              <a:rPr lang="en-GB" sz="2800" dirty="0">
                <a:solidFill>
                  <a:srgbClr val="080808"/>
                </a:solidFill>
              </a:rPr>
              <a:t>an o</a:t>
            </a:r>
            <a:r>
              <a:rPr lang="en-GB" sz="2800" kern="1200" dirty="0">
                <a:solidFill>
                  <a:srgbClr val="080808"/>
                </a:solidFill>
                <a:latin typeface="+mj-lt"/>
                <a:ea typeface="+mj-ea"/>
                <a:cs typeface="+mj-cs"/>
              </a:rPr>
              <a:t>pportunity to create something new </a:t>
            </a:r>
            <a:br>
              <a:rPr lang="en-GB" sz="2800" kern="1200" dirty="0">
                <a:solidFill>
                  <a:srgbClr val="080808"/>
                </a:solidFill>
                <a:latin typeface="+mj-lt"/>
                <a:ea typeface="+mj-ea"/>
                <a:cs typeface="+mj-cs"/>
              </a:rPr>
            </a:br>
            <a:endParaRPr lang="en-GB" sz="2800" dirty="0">
              <a:solidFill>
                <a:srgbClr val="080808"/>
              </a:solidFill>
            </a:endParaRPr>
          </a:p>
        </p:txBody>
      </p:sp>
    </p:spTree>
    <p:extLst>
      <p:ext uri="{BB962C8B-B14F-4D97-AF65-F5344CB8AC3E}">
        <p14:creationId xmlns:p14="http://schemas.microsoft.com/office/powerpoint/2010/main" val="84194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A6058718-3383-4F37-9E9F-8A63FA4F56AC}"/>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3AD6F1B-6EC9-4F74-A899-9151A9D6913F}"/>
              </a:ext>
            </a:extLst>
          </p:cNvPr>
          <p:cNvSpPr txBox="1"/>
          <p:nvPr/>
        </p:nvSpPr>
        <p:spPr>
          <a:xfrm>
            <a:off x="6759143" y="434164"/>
            <a:ext cx="4988012" cy="3046988"/>
          </a:xfrm>
          <a:prstGeom prst="rect">
            <a:avLst/>
          </a:prstGeom>
          <a:noFill/>
        </p:spPr>
        <p:txBody>
          <a:bodyPr wrap="square" rtlCol="0">
            <a:spAutoFit/>
          </a:bodyPr>
          <a:lstStyle/>
          <a:p>
            <a:pPr algn="ctr"/>
            <a:r>
              <a:rPr lang="en-GB" sz="3200" b="1" i="1" dirty="0">
                <a:solidFill>
                  <a:schemeClr val="bg1"/>
                </a:solidFill>
              </a:rPr>
              <a:t>Time for dreams</a:t>
            </a:r>
          </a:p>
          <a:p>
            <a:pPr algn="ctr"/>
            <a:r>
              <a:rPr lang="en-GB" sz="3200" i="1" dirty="0">
                <a:solidFill>
                  <a:schemeClr val="bg1"/>
                </a:solidFill>
              </a:rPr>
              <a:t>“Hope is audacious, and so, let us encourage one another to dream big. Brothers and sisters, let us learn to dream big!”</a:t>
            </a:r>
          </a:p>
        </p:txBody>
      </p:sp>
      <p:sp>
        <p:nvSpPr>
          <p:cNvPr id="5" name="TextBox 4">
            <a:extLst>
              <a:ext uri="{FF2B5EF4-FFF2-40B4-BE49-F238E27FC236}">
                <a16:creationId xmlns:a16="http://schemas.microsoft.com/office/drawing/2014/main" id="{7AB0129A-5132-40D0-BA07-0BB5B03078A5}"/>
              </a:ext>
            </a:extLst>
          </p:cNvPr>
          <p:cNvSpPr txBox="1"/>
          <p:nvPr/>
        </p:nvSpPr>
        <p:spPr>
          <a:xfrm>
            <a:off x="6870675" y="3869292"/>
            <a:ext cx="4764947" cy="1292662"/>
          </a:xfrm>
          <a:prstGeom prst="rect">
            <a:avLst/>
          </a:prstGeom>
          <a:noFill/>
        </p:spPr>
        <p:txBody>
          <a:bodyPr wrap="square" rtlCol="0">
            <a:spAutoFit/>
          </a:bodyPr>
          <a:lstStyle/>
          <a:p>
            <a:endParaRPr lang="en-US" sz="2000" i="1" dirty="0">
              <a:solidFill>
                <a:schemeClr val="bg1"/>
              </a:solidFill>
            </a:endParaRPr>
          </a:p>
          <a:p>
            <a:pPr algn="r"/>
            <a:r>
              <a:rPr lang="en-US" sz="2000" dirty="0">
                <a:solidFill>
                  <a:schemeClr val="bg1"/>
                </a:solidFill>
              </a:rPr>
              <a:t>- Pope Francis, General Audience, September 23</a:t>
            </a:r>
            <a:r>
              <a:rPr lang="en-US" sz="2000" baseline="30000" dirty="0">
                <a:solidFill>
                  <a:schemeClr val="bg1"/>
                </a:solidFill>
              </a:rPr>
              <a:t>rd</a:t>
            </a:r>
            <a:r>
              <a:rPr lang="en-US" sz="2000" dirty="0">
                <a:solidFill>
                  <a:schemeClr val="bg1"/>
                </a:solidFill>
              </a:rPr>
              <a:t>  2020</a:t>
            </a:r>
            <a:endParaRPr lang="es-AR" sz="2000" dirty="0">
              <a:solidFill>
                <a:schemeClr val="bg1"/>
              </a:solidFill>
            </a:endParaRPr>
          </a:p>
          <a:p>
            <a:endParaRPr lang="es-AR" dirty="0"/>
          </a:p>
        </p:txBody>
      </p:sp>
    </p:spTree>
    <p:extLst>
      <p:ext uri="{BB962C8B-B14F-4D97-AF65-F5344CB8AC3E}">
        <p14:creationId xmlns:p14="http://schemas.microsoft.com/office/powerpoint/2010/main" val="504746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C9ECD1F-1B32-4E48-9736-A1BC9A3237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D6641EE6-C5FB-4F07-94D2-E75579BB8E8F}"/>
              </a:ext>
            </a:extLst>
          </p:cNvPr>
          <p:cNvSpPr txBox="1">
            <a:spLocks/>
          </p:cNvSpPr>
          <p:nvPr/>
        </p:nvSpPr>
        <p:spPr>
          <a:xfrm>
            <a:off x="302085" y="2041442"/>
            <a:ext cx="3003741" cy="28460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700" b="1" i="1" kern="1200" dirty="0">
                <a:solidFill>
                  <a:schemeClr val="tx1"/>
                </a:solidFill>
                <a:latin typeface="+mj-lt"/>
                <a:ea typeface="+mj-ea"/>
                <a:cs typeface="+mj-cs"/>
              </a:rPr>
              <a:t>The Dream </a:t>
            </a:r>
          </a:p>
          <a:p>
            <a:pPr algn="ctr">
              <a:spcAft>
                <a:spcPts val="600"/>
              </a:spcAft>
            </a:pPr>
            <a:r>
              <a:rPr lang="en-US" sz="2400" dirty="0"/>
              <a:t>Pope Francis &amp; Querida Amazonia</a:t>
            </a:r>
            <a:endParaRPr lang="en-US" sz="2400" kern="1200" dirty="0">
              <a:solidFill>
                <a:schemeClr val="tx1"/>
              </a:solidFill>
              <a:latin typeface="+mj-lt"/>
              <a:ea typeface="+mj-ea"/>
              <a:cs typeface="+mj-cs"/>
            </a:endParaRPr>
          </a:p>
        </p:txBody>
      </p:sp>
      <p:sp>
        <p:nvSpPr>
          <p:cNvPr id="29" name="Rectangle 28">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22480"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042549"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283"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1EDA14C-BD34-4B12-9F0F-65EFE5BC9298}"/>
              </a:ext>
            </a:extLst>
          </p:cNvPr>
          <p:cNvPicPr>
            <a:picLocks noChangeAspect="1"/>
          </p:cNvPicPr>
          <p:nvPr/>
        </p:nvPicPr>
        <p:blipFill rotWithShape="1">
          <a:blip r:embed="rId2">
            <a:extLst>
              <a:ext uri="{28A0092B-C50C-407E-A947-70E740481C1C}">
                <a14:useLocalDpi xmlns:a14="http://schemas.microsoft.com/office/drawing/2010/main" val="0"/>
              </a:ext>
            </a:extLst>
          </a:blip>
          <a:srcRect l="8498" r="-1" b="-1"/>
          <a:stretch/>
        </p:blipFill>
        <p:spPr>
          <a:xfrm>
            <a:off x="4054251" y="883463"/>
            <a:ext cx="3721608" cy="2542032"/>
          </a:xfrm>
          <a:prstGeom prst="rect">
            <a:avLst/>
          </a:prstGeom>
        </p:spPr>
      </p:pic>
      <p:pic>
        <p:nvPicPr>
          <p:cNvPr id="17" name="Picture 16">
            <a:extLst>
              <a:ext uri="{FF2B5EF4-FFF2-40B4-BE49-F238E27FC236}">
                <a16:creationId xmlns:a16="http://schemas.microsoft.com/office/drawing/2014/main" id="{BD5B81E3-5D4E-49BD-B62B-2F3BD234F717}"/>
              </a:ext>
            </a:extLst>
          </p:cNvPr>
          <p:cNvPicPr>
            <a:picLocks noChangeAspect="1"/>
          </p:cNvPicPr>
          <p:nvPr/>
        </p:nvPicPr>
        <p:blipFill rotWithShape="1">
          <a:blip r:embed="rId3">
            <a:extLst>
              <a:ext uri="{28A0092B-C50C-407E-A947-70E740481C1C}">
                <a14:useLocalDpi xmlns:a14="http://schemas.microsoft.com/office/drawing/2010/main" val="0"/>
              </a:ext>
            </a:extLst>
          </a:blip>
          <a:srcRect t="12653"/>
          <a:stretch/>
        </p:blipFill>
        <p:spPr>
          <a:xfrm>
            <a:off x="7910946" y="883463"/>
            <a:ext cx="3719192" cy="2542032"/>
          </a:xfrm>
          <a:prstGeom prst="rect">
            <a:avLst/>
          </a:prstGeom>
        </p:spPr>
      </p:pic>
      <p:pic>
        <p:nvPicPr>
          <p:cNvPr id="15" name="Picture 14">
            <a:extLst>
              <a:ext uri="{FF2B5EF4-FFF2-40B4-BE49-F238E27FC236}">
                <a16:creationId xmlns:a16="http://schemas.microsoft.com/office/drawing/2014/main" id="{AC984B3F-B90C-4AEF-A950-131D22DED9E6}"/>
              </a:ext>
            </a:extLst>
          </p:cNvPr>
          <p:cNvPicPr>
            <a:picLocks noChangeAspect="1"/>
          </p:cNvPicPr>
          <p:nvPr/>
        </p:nvPicPr>
        <p:blipFill rotWithShape="1">
          <a:blip r:embed="rId4">
            <a:extLst>
              <a:ext uri="{28A0092B-C50C-407E-A947-70E740481C1C}">
                <a14:useLocalDpi xmlns:a14="http://schemas.microsoft.com/office/drawing/2010/main" val="0"/>
              </a:ext>
            </a:extLst>
          </a:blip>
          <a:srcRect t="14619"/>
          <a:stretch/>
        </p:blipFill>
        <p:spPr>
          <a:xfrm>
            <a:off x="4054251" y="3548348"/>
            <a:ext cx="3721608" cy="2542032"/>
          </a:xfrm>
          <a:prstGeom prst="rect">
            <a:avLst/>
          </a:prstGeom>
        </p:spPr>
      </p:pic>
      <p:sp>
        <p:nvSpPr>
          <p:cNvPr id="24" name="TextBox 23">
            <a:extLst>
              <a:ext uri="{FF2B5EF4-FFF2-40B4-BE49-F238E27FC236}">
                <a16:creationId xmlns:a16="http://schemas.microsoft.com/office/drawing/2014/main" id="{7BC4D632-0B92-4353-9DF7-D06FC706D245}"/>
              </a:ext>
            </a:extLst>
          </p:cNvPr>
          <p:cNvSpPr txBox="1"/>
          <p:nvPr/>
        </p:nvSpPr>
        <p:spPr>
          <a:xfrm>
            <a:off x="8350927" y="404554"/>
            <a:ext cx="30100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effectLst/>
                <a:uLnTx/>
                <a:uFillTx/>
                <a:latin typeface="Avenir Heavy"/>
                <a:ea typeface="+mn-ea"/>
                <a:cs typeface="Apple Chancery" panose="03020702040506060504" pitchFamily="66" charset="-79"/>
              </a:rPr>
              <a:t>Social Dream </a:t>
            </a:r>
            <a:endParaRPr kumimoji="0" lang="it-IT" sz="1800" b="0" i="0" u="none" strike="noStrike" kern="1200" cap="none" spc="0" normalizeH="0" baseline="0" noProof="0" dirty="0">
              <a:ln>
                <a:noFill/>
              </a:ln>
              <a:effectLst/>
              <a:uLnTx/>
              <a:uFillTx/>
              <a:latin typeface="Avenir Heavy"/>
              <a:ea typeface="+mn-ea"/>
              <a:cs typeface="+mn-cs"/>
            </a:endParaRPr>
          </a:p>
        </p:txBody>
      </p:sp>
      <p:sp>
        <p:nvSpPr>
          <p:cNvPr id="25" name="TextBox 24">
            <a:extLst>
              <a:ext uri="{FF2B5EF4-FFF2-40B4-BE49-F238E27FC236}">
                <a16:creationId xmlns:a16="http://schemas.microsoft.com/office/drawing/2014/main" id="{431A2799-F724-46C8-AE96-B85D31647CE9}"/>
              </a:ext>
            </a:extLst>
          </p:cNvPr>
          <p:cNvSpPr txBox="1"/>
          <p:nvPr/>
        </p:nvSpPr>
        <p:spPr>
          <a:xfrm>
            <a:off x="4350644" y="381456"/>
            <a:ext cx="30100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effectLst/>
                <a:uLnTx/>
                <a:uFillTx/>
                <a:latin typeface="Avenir Heavy"/>
                <a:ea typeface="+mn-ea"/>
                <a:cs typeface="Apple Chancery" panose="03020702040506060504" pitchFamily="66" charset="-79"/>
              </a:rPr>
              <a:t>Cultural Dream </a:t>
            </a:r>
            <a:endParaRPr kumimoji="0" lang="it-IT" sz="1800" b="0" i="0" u="none" strike="noStrike" kern="1200" cap="none" spc="0" normalizeH="0" baseline="0" noProof="0" dirty="0">
              <a:ln>
                <a:noFill/>
              </a:ln>
              <a:effectLst/>
              <a:uLnTx/>
              <a:uFillTx/>
              <a:latin typeface="Avenir Heavy"/>
              <a:ea typeface="+mn-ea"/>
              <a:cs typeface="+mn-cs"/>
            </a:endParaRPr>
          </a:p>
        </p:txBody>
      </p:sp>
      <p:sp>
        <p:nvSpPr>
          <p:cNvPr id="26" name="TextBox 25">
            <a:extLst>
              <a:ext uri="{FF2B5EF4-FFF2-40B4-BE49-F238E27FC236}">
                <a16:creationId xmlns:a16="http://schemas.microsoft.com/office/drawing/2014/main" id="{7692E866-1539-4319-BDEB-11968554AD0E}"/>
              </a:ext>
            </a:extLst>
          </p:cNvPr>
          <p:cNvSpPr txBox="1"/>
          <p:nvPr/>
        </p:nvSpPr>
        <p:spPr>
          <a:xfrm>
            <a:off x="4509853" y="6339736"/>
            <a:ext cx="30100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effectLst/>
                <a:uLnTx/>
                <a:uFillTx/>
                <a:latin typeface="Avenir Heavy"/>
                <a:ea typeface="+mn-ea"/>
                <a:cs typeface="Apple Chancery" panose="03020702040506060504" pitchFamily="66" charset="-79"/>
              </a:rPr>
              <a:t>Ecological</a:t>
            </a:r>
            <a:r>
              <a:rPr kumimoji="0" lang="it-IT" sz="1800" b="0" i="0" u="none" strike="noStrike" kern="1200" cap="none" spc="0" normalizeH="0" baseline="0" noProof="0" dirty="0">
                <a:ln>
                  <a:noFill/>
                </a:ln>
                <a:effectLst/>
                <a:uLnTx/>
                <a:uFillTx/>
                <a:latin typeface="Avenir Heavy"/>
                <a:ea typeface="+mn-ea"/>
                <a:cs typeface="Apple Chancery" panose="03020702040506060504" pitchFamily="66" charset="-79"/>
              </a:rPr>
              <a:t> Dream </a:t>
            </a:r>
            <a:endParaRPr kumimoji="0" lang="it-IT" sz="1800" b="0" i="0" u="none" strike="noStrike" kern="1200" cap="none" spc="0" normalizeH="0" baseline="0" noProof="0" dirty="0">
              <a:ln>
                <a:noFill/>
              </a:ln>
              <a:effectLst/>
              <a:uLnTx/>
              <a:uFillTx/>
              <a:latin typeface="Avenir Heavy"/>
              <a:ea typeface="+mn-ea"/>
              <a:cs typeface="+mn-cs"/>
            </a:endParaRPr>
          </a:p>
        </p:txBody>
      </p:sp>
      <p:sp>
        <p:nvSpPr>
          <p:cNvPr id="28" name="TextBox 27">
            <a:extLst>
              <a:ext uri="{FF2B5EF4-FFF2-40B4-BE49-F238E27FC236}">
                <a16:creationId xmlns:a16="http://schemas.microsoft.com/office/drawing/2014/main" id="{61764B36-6AA0-49C1-AD89-8FFF9D4D54AB}"/>
              </a:ext>
            </a:extLst>
          </p:cNvPr>
          <p:cNvSpPr txBox="1"/>
          <p:nvPr/>
        </p:nvSpPr>
        <p:spPr>
          <a:xfrm>
            <a:off x="8350926" y="6364793"/>
            <a:ext cx="30100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effectLst/>
                <a:uLnTx/>
                <a:uFillTx/>
                <a:latin typeface="Avenir Heavy"/>
                <a:ea typeface="+mn-ea"/>
                <a:cs typeface="Apple Chancery" panose="03020702040506060504" pitchFamily="66" charset="-79"/>
              </a:rPr>
              <a:t>Ecclesial</a:t>
            </a:r>
            <a:r>
              <a:rPr kumimoji="0" lang="it-IT" sz="1800" b="0" i="0" u="none" strike="noStrike" kern="1200" cap="none" spc="0" normalizeH="0" baseline="0" noProof="0" dirty="0">
                <a:ln>
                  <a:noFill/>
                </a:ln>
                <a:effectLst/>
                <a:uLnTx/>
                <a:uFillTx/>
                <a:latin typeface="Avenir Heavy"/>
                <a:ea typeface="+mn-ea"/>
                <a:cs typeface="Apple Chancery" panose="03020702040506060504" pitchFamily="66" charset="-79"/>
              </a:rPr>
              <a:t> Dream </a:t>
            </a:r>
            <a:endParaRPr kumimoji="0" lang="it-IT" sz="1800" b="0" i="0" u="none" strike="noStrike" kern="1200" cap="none" spc="0" normalizeH="0" baseline="0" noProof="0" dirty="0">
              <a:ln>
                <a:noFill/>
              </a:ln>
              <a:effectLst/>
              <a:uLnTx/>
              <a:uFillTx/>
              <a:latin typeface="Avenir Heavy"/>
              <a:ea typeface="+mn-ea"/>
              <a:cs typeface="+mn-cs"/>
            </a:endParaRPr>
          </a:p>
        </p:txBody>
      </p:sp>
      <p:pic>
        <p:nvPicPr>
          <p:cNvPr id="3" name="Picture 2" descr="A group of people posing for a photo&#10;&#10;Description automatically generated with medium confidence">
            <a:extLst>
              <a:ext uri="{FF2B5EF4-FFF2-40B4-BE49-F238E27FC236}">
                <a16:creationId xmlns:a16="http://schemas.microsoft.com/office/drawing/2014/main" id="{10763422-F4AA-1D45-9B1B-8395040D8E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0946" y="3548348"/>
            <a:ext cx="3675278" cy="2542032"/>
          </a:xfrm>
          <a:prstGeom prst="rect">
            <a:avLst/>
          </a:prstGeom>
        </p:spPr>
      </p:pic>
    </p:spTree>
    <p:extLst>
      <p:ext uri="{BB962C8B-B14F-4D97-AF65-F5344CB8AC3E}">
        <p14:creationId xmlns:p14="http://schemas.microsoft.com/office/powerpoint/2010/main" val="2956545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B721FD6-272C-4AC3-968D-C49D1CFF0668}"/>
              </a:ext>
            </a:extLst>
          </p:cNvPr>
          <p:cNvPicPr>
            <a:picLocks noChangeAspect="1"/>
          </p:cNvPicPr>
          <p:nvPr/>
        </p:nvPicPr>
        <p:blipFill>
          <a:blip r:embed="rId2">
            <a:extLst>
              <a:ext uri="{28A0092B-C50C-407E-A947-70E740481C1C}">
                <a14:useLocalDpi xmlns:a14="http://schemas.microsoft.com/office/drawing/2010/main" val="0"/>
              </a:ext>
            </a:extLst>
          </a:blip>
          <a:srcRect t="7794" b="7794"/>
          <a:stretch/>
        </p:blipFill>
        <p:spPr>
          <a:xfrm>
            <a:off x="-1" y="10"/>
            <a:ext cx="12192000" cy="6857990"/>
          </a:xfrm>
          <a:prstGeom prst="rect">
            <a:avLst/>
          </a:prstGeom>
        </p:spPr>
      </p:pic>
      <p:sp>
        <p:nvSpPr>
          <p:cNvPr id="3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itle 1">
            <a:extLst>
              <a:ext uri="{FF2B5EF4-FFF2-40B4-BE49-F238E27FC236}">
                <a16:creationId xmlns:a16="http://schemas.microsoft.com/office/drawing/2014/main" id="{8B261C43-4122-4153-98FF-244673FD8552}"/>
              </a:ext>
            </a:extLst>
          </p:cNvPr>
          <p:cNvSpPr>
            <a:spLocks noGrp="1"/>
          </p:cNvSpPr>
          <p:nvPr>
            <p:ph type="title"/>
          </p:nvPr>
        </p:nvSpPr>
        <p:spPr>
          <a:xfrm>
            <a:off x="709448" y="1913950"/>
            <a:ext cx="4204137" cy="1342754"/>
          </a:xfrm>
        </p:spPr>
        <p:txBody>
          <a:bodyPr>
            <a:normAutofit fontScale="90000"/>
          </a:bodyPr>
          <a:lstStyle/>
          <a:p>
            <a:pPr algn="ctr"/>
            <a:r>
              <a:rPr lang="en-GB" sz="3600" b="1" i="1" dirty="0"/>
              <a:t>Time to act</a:t>
            </a:r>
            <a:r>
              <a:rPr lang="en-GB" sz="3600" i="1" dirty="0"/>
              <a:t>: Telos</a:t>
            </a:r>
            <a:r>
              <a:rPr lang="en-GB" sz="3600" dirty="0"/>
              <a:t> for living within planetary boundaries </a:t>
            </a:r>
          </a:p>
        </p:txBody>
      </p:sp>
      <p:cxnSp>
        <p:nvCxnSpPr>
          <p:cNvPr id="40" name="Straight Connector 39">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C9D8F3DE-65B8-486A-B1A0-DE05FD605261}"/>
              </a:ext>
            </a:extLst>
          </p:cNvPr>
          <p:cNvSpPr>
            <a:spLocks noGrp="1"/>
          </p:cNvSpPr>
          <p:nvPr>
            <p:ph idx="1"/>
          </p:nvPr>
        </p:nvSpPr>
        <p:spPr>
          <a:xfrm>
            <a:off x="194495" y="3712993"/>
            <a:ext cx="5379454" cy="2960179"/>
          </a:xfrm>
        </p:spPr>
        <p:txBody>
          <a:bodyPr anchor="ctr">
            <a:normAutofit/>
          </a:bodyPr>
          <a:lstStyle/>
          <a:p>
            <a:r>
              <a:rPr lang="en-US" sz="1200" b="1" i="0" dirty="0">
                <a:effectLst/>
                <a:latin typeface="Tahoma" panose="020B0604030504040204" pitchFamily="34" charset="0"/>
              </a:rPr>
              <a:t>Caring for our common home </a:t>
            </a:r>
            <a:r>
              <a:rPr lang="en-US" sz="1200" b="1" dirty="0">
                <a:effectLst/>
                <a:latin typeface="Tahoma" panose="020B0604030504040204" pitchFamily="34" charset="0"/>
              </a:rPr>
              <a:t>as an essential component of faith</a:t>
            </a:r>
            <a:r>
              <a:rPr lang="en-US" sz="1200" b="1" i="0" dirty="0">
                <a:effectLst/>
                <a:latin typeface="Tahoma" panose="020B0604030504040204" pitchFamily="34" charset="0"/>
              </a:rPr>
              <a:t>: </a:t>
            </a:r>
            <a:r>
              <a:rPr lang="en-US" sz="1200" b="0" i="0" dirty="0">
                <a:effectLst/>
                <a:latin typeface="Tahoma" panose="020B0604030504040204" pitchFamily="34" charset="0"/>
              </a:rPr>
              <a:t>“</a:t>
            </a:r>
            <a:r>
              <a:rPr lang="en-US" sz="1200" b="0" i="1" dirty="0">
                <a:effectLst/>
                <a:latin typeface="Tahoma" panose="020B0604030504040204" pitchFamily="34" charset="0"/>
              </a:rPr>
              <a:t>It is good for humanity and the world at large when we believers better recognize the ecological commitments which stem from our convictions” </a:t>
            </a:r>
            <a:r>
              <a:rPr lang="en-US" sz="1200" b="0" dirty="0">
                <a:effectLst/>
                <a:latin typeface="Tahoma" panose="020B0604030504040204" pitchFamily="34" charset="0"/>
              </a:rPr>
              <a:t>(Laudato Si’, 64)</a:t>
            </a:r>
          </a:p>
          <a:p>
            <a:r>
              <a:rPr lang="en-US" sz="1200" b="1" dirty="0">
                <a:latin typeface="Tahoma" panose="020B0604030504040204" pitchFamily="34" charset="0"/>
              </a:rPr>
              <a:t>Care for our brothers and sisters as an essential component of faith: </a:t>
            </a:r>
            <a:r>
              <a:rPr lang="en-US" sz="1200" dirty="0">
                <a:latin typeface="Tahoma" panose="020B0604030504040204" pitchFamily="34" charset="0"/>
              </a:rPr>
              <a:t>“</a:t>
            </a:r>
            <a:r>
              <a:rPr lang="en-US" sz="1200" b="0" i="1" dirty="0">
                <a:solidFill>
                  <a:srgbClr val="000000"/>
                </a:solidFill>
                <a:effectLst/>
                <a:latin typeface="Tahoma" panose="020B0604030504040204" pitchFamily="34" charset="0"/>
              </a:rPr>
              <a:t>All of us have a responsibility for the wounded, those of our own people and all the peoples of the earth. Let us care for the needs of every man and woman, young and old, with the same fraternal spirit of care and closeness that marked the Good Samaritan</a:t>
            </a:r>
            <a:r>
              <a:rPr lang="en-US" sz="1200" b="0" i="0" dirty="0">
                <a:solidFill>
                  <a:srgbClr val="000000"/>
                </a:solidFill>
                <a:effectLst/>
                <a:latin typeface="Tahoma" panose="020B0604030504040204" pitchFamily="34" charset="0"/>
              </a:rPr>
              <a:t>” (Fratelli Tutti, 79)</a:t>
            </a:r>
          </a:p>
          <a:p>
            <a:r>
              <a:rPr lang="en-US" sz="1200" b="1" dirty="0">
                <a:latin typeface="Tahoma" panose="020B0604030504040204" pitchFamily="34" charset="0"/>
              </a:rPr>
              <a:t>Caring for future generations as an essential component of faith:</a:t>
            </a:r>
            <a:r>
              <a:rPr lang="en-US" sz="1200" dirty="0">
                <a:latin typeface="Tahoma" panose="020B0604030504040204" pitchFamily="34" charset="0"/>
              </a:rPr>
              <a:t> “</a:t>
            </a:r>
            <a:r>
              <a:rPr lang="en-US" sz="1200" i="1" dirty="0">
                <a:latin typeface="Tahoma" panose="020B0604030504040204" pitchFamily="34" charset="0"/>
              </a:rPr>
              <a:t>An authentic faith […] always involves a deep desire to change the world, to transmit values, to leave this earth somehow better that we found it</a:t>
            </a:r>
            <a:r>
              <a:rPr lang="en-US" sz="1200" dirty="0">
                <a:latin typeface="Tahoma" panose="020B0604030504040204" pitchFamily="34" charset="0"/>
              </a:rPr>
              <a:t>.” (</a:t>
            </a:r>
            <a:r>
              <a:rPr lang="en-US" sz="1200" dirty="0" err="1">
                <a:latin typeface="Tahoma" panose="020B0604030504040204" pitchFamily="34" charset="0"/>
              </a:rPr>
              <a:t>Evangelii</a:t>
            </a:r>
            <a:r>
              <a:rPr lang="en-US" sz="1200" dirty="0">
                <a:latin typeface="Tahoma" panose="020B0604030504040204" pitchFamily="34" charset="0"/>
              </a:rPr>
              <a:t> Gaudium, 183)</a:t>
            </a:r>
          </a:p>
          <a:p>
            <a:endParaRPr lang="en-US" sz="1200" b="0" i="0" dirty="0">
              <a:effectLst/>
              <a:latin typeface="Tahoma" panose="020B0604030504040204" pitchFamily="34" charset="0"/>
            </a:endParaRPr>
          </a:p>
          <a:p>
            <a:endParaRPr lang="en-US" sz="900" b="0" i="0" dirty="0">
              <a:effectLst/>
              <a:latin typeface="Tahoma" panose="020B0604030504040204" pitchFamily="34" charset="0"/>
            </a:endParaRPr>
          </a:p>
          <a:p>
            <a:endParaRPr lang="en-US" sz="900" dirty="0"/>
          </a:p>
        </p:txBody>
      </p:sp>
    </p:spTree>
    <p:extLst>
      <p:ext uri="{BB962C8B-B14F-4D97-AF65-F5344CB8AC3E}">
        <p14:creationId xmlns:p14="http://schemas.microsoft.com/office/powerpoint/2010/main" val="3826701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B2F651CE-1D84-4C61-A74F-D5EC3581E0F1}"/>
              </a:ext>
            </a:extLst>
          </p:cNvPr>
          <p:cNvSpPr>
            <a:spLocks noGrp="1"/>
          </p:cNvSpPr>
          <p:nvPr>
            <p:ph type="title"/>
          </p:nvPr>
        </p:nvSpPr>
        <p:spPr>
          <a:xfrm>
            <a:off x="589560" y="856180"/>
            <a:ext cx="4560584" cy="1128068"/>
          </a:xfrm>
        </p:spPr>
        <p:txBody>
          <a:bodyPr anchor="ctr">
            <a:normAutofit fontScale="90000"/>
          </a:bodyPr>
          <a:lstStyle/>
          <a:p>
            <a:r>
              <a:rPr lang="it-IT" sz="4000" dirty="0"/>
              <a:t>Church </a:t>
            </a:r>
            <a:r>
              <a:rPr lang="it-IT" sz="4000" dirty="0" err="1"/>
              <a:t>that</a:t>
            </a:r>
            <a:r>
              <a:rPr lang="it-IT" sz="4000" dirty="0"/>
              <a:t> </a:t>
            </a:r>
            <a:r>
              <a:rPr lang="it-IT" sz="4000" dirty="0" err="1"/>
              <a:t>goes</a:t>
            </a:r>
            <a:r>
              <a:rPr lang="it-IT" sz="4000" dirty="0"/>
              <a:t> </a:t>
            </a:r>
            <a:r>
              <a:rPr lang="it-IT" sz="4000" dirty="0" err="1"/>
              <a:t>forth</a:t>
            </a:r>
            <a:r>
              <a:rPr lang="it-IT" sz="4000" dirty="0"/>
              <a:t> </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090DF93C-7648-4471-87A1-8E6F3F67D3CA}"/>
              </a:ext>
            </a:extLst>
          </p:cNvPr>
          <p:cNvSpPr>
            <a:spLocks noGrp="1"/>
          </p:cNvSpPr>
          <p:nvPr>
            <p:ph idx="1"/>
          </p:nvPr>
        </p:nvSpPr>
        <p:spPr>
          <a:xfrm>
            <a:off x="590719" y="2330505"/>
            <a:ext cx="4559425" cy="3979585"/>
          </a:xfrm>
        </p:spPr>
        <p:txBody>
          <a:bodyPr anchor="ctr">
            <a:normAutofit fontScale="92500" lnSpcReduction="10000"/>
          </a:bodyPr>
          <a:lstStyle/>
          <a:p>
            <a:endParaRPr lang="en-US" sz="2400" i="1" dirty="0">
              <a:latin typeface="+mj-lt"/>
              <a:ea typeface="+mj-ea"/>
              <a:cs typeface="+mj-cs"/>
            </a:endParaRPr>
          </a:p>
          <a:p>
            <a:r>
              <a:rPr lang="en-US" sz="2400" i="1" dirty="0">
                <a:latin typeface="+mj-lt"/>
                <a:ea typeface="+mj-ea"/>
                <a:cs typeface="+mj-cs"/>
              </a:rPr>
              <a:t>“Rich soil” </a:t>
            </a:r>
            <a:r>
              <a:rPr lang="en-US" sz="2400" dirty="0">
                <a:latin typeface="+mj-lt"/>
                <a:ea typeface="+mj-ea"/>
                <a:cs typeface="+mj-cs"/>
              </a:rPr>
              <a:t>(Mk 4:8):</a:t>
            </a:r>
            <a:r>
              <a:rPr lang="en-US" sz="2400" i="1" dirty="0">
                <a:latin typeface="+mj-lt"/>
                <a:ea typeface="+mj-ea"/>
                <a:cs typeface="+mj-cs"/>
              </a:rPr>
              <a:t> </a:t>
            </a:r>
            <a:r>
              <a:rPr lang="en-US" sz="2400" dirty="0">
                <a:latin typeface="+mj-lt"/>
                <a:ea typeface="+mj-ea"/>
                <a:cs typeface="+mj-cs"/>
              </a:rPr>
              <a:t>working in </a:t>
            </a:r>
            <a:r>
              <a:rPr lang="en-US" sz="2400" dirty="0" err="1">
                <a:latin typeface="+mj-lt"/>
                <a:ea typeface="+mj-ea"/>
                <a:cs typeface="+mj-cs"/>
              </a:rPr>
              <a:t>synodality</a:t>
            </a:r>
            <a:r>
              <a:rPr lang="en-US" sz="2400" dirty="0">
                <a:latin typeface="+mj-lt"/>
                <a:ea typeface="+mj-ea"/>
                <a:cs typeface="+mj-cs"/>
              </a:rPr>
              <a:t> to listen, connect, inspire</a:t>
            </a:r>
          </a:p>
          <a:p>
            <a:endParaRPr lang="en-US" sz="2400" dirty="0">
              <a:latin typeface="+mj-lt"/>
              <a:ea typeface="+mj-ea"/>
              <a:cs typeface="+mj-cs"/>
            </a:endParaRPr>
          </a:p>
          <a:p>
            <a:r>
              <a:rPr lang="en-US" sz="2400" i="1" dirty="0">
                <a:latin typeface="+mj-lt"/>
                <a:ea typeface="+mj-ea"/>
                <a:cs typeface="+mj-cs"/>
              </a:rPr>
              <a:t>“New wine, new skins” </a:t>
            </a:r>
            <a:r>
              <a:rPr lang="es-AR" sz="2400" dirty="0">
                <a:latin typeface="+mj-lt"/>
                <a:ea typeface="+mj-ea"/>
                <a:cs typeface="+mj-cs"/>
              </a:rPr>
              <a:t>(</a:t>
            </a:r>
            <a:r>
              <a:rPr lang="es-AR" sz="2400" dirty="0" err="1">
                <a:latin typeface="+mj-lt"/>
                <a:ea typeface="+mj-ea"/>
                <a:cs typeface="+mj-cs"/>
              </a:rPr>
              <a:t>Mk</a:t>
            </a:r>
            <a:r>
              <a:rPr lang="es-AR" sz="2400" dirty="0">
                <a:latin typeface="+mj-lt"/>
                <a:ea typeface="+mj-ea"/>
                <a:cs typeface="+mj-cs"/>
              </a:rPr>
              <a:t> 2:22): </a:t>
            </a:r>
            <a:r>
              <a:rPr lang="es-AR" sz="2400" dirty="0" err="1">
                <a:latin typeface="+mj-lt"/>
                <a:ea typeface="+mj-ea"/>
                <a:cs typeface="+mj-cs"/>
              </a:rPr>
              <a:t>addressing</a:t>
            </a:r>
            <a:r>
              <a:rPr lang="es-AR" sz="2400" dirty="0">
                <a:latin typeface="+mj-lt"/>
                <a:ea typeface="+mj-ea"/>
                <a:cs typeface="+mj-cs"/>
              </a:rPr>
              <a:t> new </a:t>
            </a:r>
            <a:r>
              <a:rPr lang="es-AR" sz="2400" dirty="0" err="1">
                <a:latin typeface="+mj-lt"/>
                <a:ea typeface="+mj-ea"/>
                <a:cs typeface="+mj-cs"/>
              </a:rPr>
              <a:t>problems</a:t>
            </a:r>
            <a:r>
              <a:rPr lang="es-AR" sz="2400" dirty="0">
                <a:latin typeface="+mj-lt"/>
                <a:ea typeface="+mj-ea"/>
                <a:cs typeface="+mj-cs"/>
              </a:rPr>
              <a:t> </a:t>
            </a:r>
            <a:r>
              <a:rPr lang="es-AR" sz="2400" dirty="0" err="1">
                <a:latin typeface="+mj-lt"/>
                <a:ea typeface="+mj-ea"/>
                <a:cs typeface="+mj-cs"/>
              </a:rPr>
              <a:t>with</a:t>
            </a:r>
            <a:r>
              <a:rPr lang="es-AR" sz="2400" dirty="0">
                <a:latin typeface="+mj-lt"/>
                <a:ea typeface="+mj-ea"/>
                <a:cs typeface="+mj-cs"/>
              </a:rPr>
              <a:t> new </a:t>
            </a:r>
            <a:r>
              <a:rPr lang="es-AR" sz="2400" dirty="0" err="1">
                <a:latin typeface="+mj-lt"/>
                <a:ea typeface="+mj-ea"/>
                <a:cs typeface="+mj-cs"/>
              </a:rPr>
              <a:t>solutions</a:t>
            </a:r>
            <a:r>
              <a:rPr lang="es-AR" sz="2400" dirty="0">
                <a:latin typeface="+mj-lt"/>
                <a:ea typeface="+mj-ea"/>
                <a:cs typeface="+mj-cs"/>
              </a:rPr>
              <a:t> </a:t>
            </a:r>
          </a:p>
          <a:p>
            <a:endParaRPr lang="en-US" sz="2400" dirty="0">
              <a:latin typeface="+mj-lt"/>
              <a:ea typeface="+mj-ea"/>
              <a:cs typeface="+mj-cs"/>
            </a:endParaRPr>
          </a:p>
          <a:p>
            <a:r>
              <a:rPr lang="en-US" sz="2400" dirty="0">
                <a:latin typeface="+mj-lt"/>
                <a:ea typeface="+mj-ea"/>
                <a:cs typeface="+mj-cs"/>
              </a:rPr>
              <a:t>Pilgrims who, can transcend and open ourselves up to a new horizon</a:t>
            </a:r>
          </a:p>
          <a:p>
            <a:pPr marL="0" indent="0">
              <a:buNone/>
            </a:pPr>
            <a:r>
              <a:rPr lang="en-US" sz="2400" dirty="0">
                <a:latin typeface="+mj-lt"/>
                <a:ea typeface="+mj-ea"/>
                <a:cs typeface="+mj-cs"/>
              </a:rPr>
              <a:t> </a:t>
            </a:r>
            <a:endParaRPr lang="en-US" sz="2400" i="1" dirty="0">
              <a:latin typeface="+mj-lt"/>
              <a:ea typeface="+mj-ea"/>
              <a:cs typeface="+mj-cs"/>
            </a:endParaRPr>
          </a:p>
          <a:p>
            <a:endParaRPr lang="en-US" sz="2000" dirty="0"/>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8D832AB-36B0-4723-95FA-3ACB64931C0C}"/>
              </a:ext>
            </a:extLst>
          </p:cNvPr>
          <p:cNvPicPr>
            <a:picLocks noChangeAspect="1"/>
          </p:cNvPicPr>
          <p:nvPr/>
        </p:nvPicPr>
        <p:blipFill rotWithShape="1">
          <a:blip r:embed="rId2">
            <a:extLst>
              <a:ext uri="{28A0092B-C50C-407E-A947-70E740481C1C}">
                <a14:useLocalDpi xmlns:a14="http://schemas.microsoft.com/office/drawing/2010/main" val="0"/>
              </a:ext>
            </a:extLst>
          </a:blip>
          <a:srcRect l="16229" r="6402"/>
          <a:stretch/>
        </p:blipFill>
        <p:spPr>
          <a:xfrm>
            <a:off x="5977788" y="799352"/>
            <a:ext cx="5425410" cy="5259296"/>
          </a:xfrm>
          <a:prstGeom prst="rect">
            <a:avLst/>
          </a:prstGeom>
        </p:spPr>
      </p:pic>
    </p:spTree>
    <p:extLst>
      <p:ext uri="{BB962C8B-B14F-4D97-AF65-F5344CB8AC3E}">
        <p14:creationId xmlns:p14="http://schemas.microsoft.com/office/powerpoint/2010/main" val="976643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outdoor, sky, silhouette&#10;&#10;Description automatically generated">
            <a:extLst>
              <a:ext uri="{FF2B5EF4-FFF2-40B4-BE49-F238E27FC236}">
                <a16:creationId xmlns:a16="http://schemas.microsoft.com/office/drawing/2014/main" id="{FD07D528-14C4-4070-A222-ACCE6C69F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282068"/>
          </a:xfrm>
          <a:prstGeom prst="rect">
            <a:avLst/>
          </a:prstGeom>
        </p:spPr>
      </p:pic>
      <p:sp>
        <p:nvSpPr>
          <p:cNvPr id="2" name="Title 1">
            <a:extLst>
              <a:ext uri="{FF2B5EF4-FFF2-40B4-BE49-F238E27FC236}">
                <a16:creationId xmlns:a16="http://schemas.microsoft.com/office/drawing/2014/main" id="{9BB34259-C8C7-458D-AE9F-8A99DF84B8F8}"/>
              </a:ext>
            </a:extLst>
          </p:cNvPr>
          <p:cNvSpPr>
            <a:spLocks noGrp="1"/>
          </p:cNvSpPr>
          <p:nvPr>
            <p:ph type="title"/>
          </p:nvPr>
        </p:nvSpPr>
        <p:spPr>
          <a:xfrm>
            <a:off x="838200" y="365126"/>
            <a:ext cx="10515600" cy="1019058"/>
          </a:xfrm>
        </p:spPr>
        <p:txBody>
          <a:bodyPr>
            <a:normAutofit/>
          </a:bodyPr>
          <a:lstStyle/>
          <a:p>
            <a:pPr algn="ctr"/>
            <a:r>
              <a:rPr lang="en-GB" sz="4000" b="1" dirty="0">
                <a:solidFill>
                  <a:srgbClr val="FFFFFF"/>
                </a:solidFill>
              </a:rPr>
              <a:t>Integral Ecology &amp; the Decade of Action </a:t>
            </a:r>
          </a:p>
        </p:txBody>
      </p:sp>
      <p:pic>
        <p:nvPicPr>
          <p:cNvPr id="5" name="Picture 4" descr="A picture containing text&#10;&#10;Description automatically generated">
            <a:extLst>
              <a:ext uri="{FF2B5EF4-FFF2-40B4-BE49-F238E27FC236}">
                <a16:creationId xmlns:a16="http://schemas.microsoft.com/office/drawing/2014/main" id="{10B6F225-2132-4156-8B76-CF334F6D4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6776" y="5527304"/>
            <a:ext cx="1611780" cy="1138284"/>
          </a:xfrm>
          <a:prstGeom prst="rect">
            <a:avLst/>
          </a:prstGeom>
        </p:spPr>
      </p:pic>
      <p:pic>
        <p:nvPicPr>
          <p:cNvPr id="6" name="Picture 2">
            <a:extLst>
              <a:ext uri="{FF2B5EF4-FFF2-40B4-BE49-F238E27FC236}">
                <a16:creationId xmlns:a16="http://schemas.microsoft.com/office/drawing/2014/main" id="{0976632B-EB9A-402E-B758-7B273C20F7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6776" y="4325689"/>
            <a:ext cx="1611780" cy="11382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10;&#10;Description automatically generated">
            <a:extLst>
              <a:ext uri="{FF2B5EF4-FFF2-40B4-BE49-F238E27FC236}">
                <a16:creationId xmlns:a16="http://schemas.microsoft.com/office/drawing/2014/main" id="{8B2A5332-ADD3-4B38-8C07-DE82FD7E7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7923" y="4887207"/>
            <a:ext cx="1386774" cy="717297"/>
          </a:xfrm>
          <a:prstGeom prst="rect">
            <a:avLst/>
          </a:prstGeom>
        </p:spPr>
      </p:pic>
      <p:pic>
        <p:nvPicPr>
          <p:cNvPr id="10" name="Picture 9" descr="Graphical user interface, text&#10;&#10;Description automatically generated">
            <a:extLst>
              <a:ext uri="{FF2B5EF4-FFF2-40B4-BE49-F238E27FC236}">
                <a16:creationId xmlns:a16="http://schemas.microsoft.com/office/drawing/2014/main" id="{2EB37597-BD43-4CD3-8692-F78CF1EB94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5127" y="4563635"/>
            <a:ext cx="1748494" cy="710126"/>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F13E450A-829C-4D5F-ACC6-F2BED9D716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6973" y="5764976"/>
            <a:ext cx="1196992" cy="757564"/>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C9FD4C7A-6351-4577-9337-ED45A8D597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1" y="5720216"/>
            <a:ext cx="1676352" cy="748771"/>
          </a:xfrm>
          <a:prstGeom prst="rect">
            <a:avLst/>
          </a:prstGeom>
        </p:spPr>
      </p:pic>
      <p:sp>
        <p:nvSpPr>
          <p:cNvPr id="18" name="Arrow: Right 17">
            <a:extLst>
              <a:ext uri="{FF2B5EF4-FFF2-40B4-BE49-F238E27FC236}">
                <a16:creationId xmlns:a16="http://schemas.microsoft.com/office/drawing/2014/main" id="{8D67E11F-888C-4B3C-B387-25F92493E4E8}"/>
              </a:ext>
            </a:extLst>
          </p:cNvPr>
          <p:cNvSpPr/>
          <p:nvPr/>
        </p:nvSpPr>
        <p:spPr>
          <a:xfrm>
            <a:off x="2513508" y="5202914"/>
            <a:ext cx="738419" cy="5620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Arrow: Right 18">
            <a:extLst>
              <a:ext uri="{FF2B5EF4-FFF2-40B4-BE49-F238E27FC236}">
                <a16:creationId xmlns:a16="http://schemas.microsoft.com/office/drawing/2014/main" id="{B3C8E260-F410-49BC-86F6-A68EBE838408}"/>
              </a:ext>
            </a:extLst>
          </p:cNvPr>
          <p:cNvSpPr/>
          <p:nvPr/>
        </p:nvSpPr>
        <p:spPr>
          <a:xfrm>
            <a:off x="7992405" y="5280038"/>
            <a:ext cx="738419" cy="5620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1" name="Diagram 20">
            <a:extLst>
              <a:ext uri="{FF2B5EF4-FFF2-40B4-BE49-F238E27FC236}">
                <a16:creationId xmlns:a16="http://schemas.microsoft.com/office/drawing/2014/main" id="{7A43B465-E9EF-4CAB-A472-990965FCA899}"/>
              </a:ext>
            </a:extLst>
          </p:cNvPr>
          <p:cNvGraphicFramePr/>
          <p:nvPr/>
        </p:nvGraphicFramePr>
        <p:xfrm>
          <a:off x="-178186" y="4282068"/>
          <a:ext cx="3066475" cy="254665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6948008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FD555B204A9341A8D22D756BDB1A4D" ma:contentTypeVersion="13" ma:contentTypeDescription="Create a new document." ma:contentTypeScope="" ma:versionID="b775f1706cb2406ea32ce15ab9eb9e10">
  <xsd:schema xmlns:xsd="http://www.w3.org/2001/XMLSchema" xmlns:xs="http://www.w3.org/2001/XMLSchema" xmlns:p="http://schemas.microsoft.com/office/2006/metadata/properties" xmlns:ns2="8d6927f4-c973-4202-a55f-12d8001ea014" xmlns:ns3="e25f48ca-0323-4f04-8017-0e8f59a74e5d" targetNamespace="http://schemas.microsoft.com/office/2006/metadata/properties" ma:root="true" ma:fieldsID="88259f8efa7c628fe48524eb236e52c0" ns2:_="" ns3:_="">
    <xsd:import namespace="8d6927f4-c973-4202-a55f-12d8001ea014"/>
    <xsd:import namespace="e25f48ca-0323-4f04-8017-0e8f59a74e5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6927f4-c973-4202-a55f-12d8001ea0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25f48ca-0323-4f04-8017-0e8f59a74e5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89566FC-82CA-46ED-A85C-64646F4824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6927f4-c973-4202-a55f-12d8001ea014"/>
    <ds:schemaRef ds:uri="e25f48ca-0323-4f04-8017-0e8f59a74e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0BAA0A7-7249-4EBB-A5F6-CAD139279ED1}">
  <ds:schemaRefs>
    <ds:schemaRef ds:uri="http://schemas.microsoft.com/sharepoint/v3/contenttype/forms"/>
  </ds:schemaRefs>
</ds:datastoreItem>
</file>

<file path=customXml/itemProps3.xml><?xml version="1.0" encoding="utf-8"?>
<ds:datastoreItem xmlns:ds="http://schemas.openxmlformats.org/officeDocument/2006/customXml" ds:itemID="{E2D39C20-53C7-43D9-85B3-912B297A5FD1}">
  <ds:schemaRefs>
    <ds:schemaRef ds:uri="http://purl.org/dc/dcmitype/"/>
    <ds:schemaRef ds:uri="http://schemas.microsoft.com/office/2006/documentManagement/types"/>
    <ds:schemaRef ds:uri="http://purl.org/dc/elements/1.1/"/>
    <ds:schemaRef ds:uri="http://schemas.microsoft.com/office/2006/metadata/properties"/>
    <ds:schemaRef ds:uri="http://www.w3.org/XML/1998/namespace"/>
    <ds:schemaRef ds:uri="8d6927f4-c973-4202-a55f-12d8001ea014"/>
    <ds:schemaRef ds:uri="http://schemas.microsoft.com/office/infopath/2007/PartnerControls"/>
    <ds:schemaRef ds:uri="http://schemas.openxmlformats.org/package/2006/metadata/core-properties"/>
    <ds:schemaRef ds:uri="e25f48ca-0323-4f04-8017-0e8f59a74e5d"/>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485</TotalTime>
  <Words>525</Words>
  <Application>Microsoft Office PowerPoint</Application>
  <PresentationFormat>Widescreen</PresentationFormat>
  <Paragraphs>54</Paragraphs>
  <Slides>13</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Apple Chancery</vt:lpstr>
      <vt:lpstr>Arial</vt:lpstr>
      <vt:lpstr>Avenir Heavy</vt:lpstr>
      <vt:lpstr>Avenir Light</vt:lpstr>
      <vt:lpstr>Calibri</vt:lpstr>
      <vt:lpstr>Calibri Light</vt:lpstr>
      <vt:lpstr>Tahoma</vt:lpstr>
      <vt:lpstr>Office Theme</vt:lpstr>
      <vt:lpstr>1_Office Theme</vt:lpstr>
      <vt:lpstr>The Dream, the Plan, the Path</vt:lpstr>
      <vt:lpstr>Time to see Rotten roots = Rotten fruits </vt:lpstr>
      <vt:lpstr>Time for hope “Restore HOPE and bring about renewal” (FT, 30)</vt:lpstr>
      <vt:lpstr>Time to choose   COVID-19 pandemic as an opportunity to create something new  </vt:lpstr>
      <vt:lpstr>PowerPoint Presentation</vt:lpstr>
      <vt:lpstr>PowerPoint Presentation</vt:lpstr>
      <vt:lpstr>Time to act: Telos for living within planetary boundaries </vt:lpstr>
      <vt:lpstr>Church that goes forth </vt:lpstr>
      <vt:lpstr>Integral Ecology &amp; the Decade of Action </vt:lpstr>
      <vt:lpstr>Land – Labour – Livelihood (TTT)</vt:lpstr>
      <vt:lpstr>Land – Labour – Livelihood (TTT)  Finance &amp; technology - accelerating care  Culture &amp; politics - rebalancing social systems with ecosystems  Faith institutions - aspiring to to be more (healthy &amp; salvation) </vt:lpstr>
      <vt:lpstr>Time to walk together Role of the Church in making the (community) dream a reality (cf FT, 8)</vt:lpstr>
      <vt:lpstr>Personal &amp; Social love telos &amp; techné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Dream, the Plan, the Path</dc:title>
  <dc:creator>Augusto Zampini</dc:creator>
  <cp:lastModifiedBy>Valentina Pavarotti</cp:lastModifiedBy>
  <cp:revision>22</cp:revision>
  <cp:lastPrinted>2021-05-25T14:43:45Z</cp:lastPrinted>
  <dcterms:created xsi:type="dcterms:W3CDTF">2021-05-25T13:18:27Z</dcterms:created>
  <dcterms:modified xsi:type="dcterms:W3CDTF">2021-05-28T09:55:03Z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0x010100F2FD555B204A9341A8D22D756BDB1A4D</vt:lpwstr>
  </property>
</Properties>
</file>